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9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3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AD01A-9312-44A7-BCF4-9E2AC8A6ED2A}" type="datetimeFigureOut">
              <a:rPr lang="nl-NL" smtClean="0"/>
              <a:t>03-05-2023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E8C26-5D45-4CFE-A9CC-6F3189284C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178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Wie; Tanja en Christiane</a:t>
            </a:r>
          </a:p>
          <a:p>
            <a:r>
              <a:rPr lang="nl-NL"/>
              <a:t>Tijd; uitleg met alle sheets 10min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542FD1-491C-244E-AD62-78FCAFD4BA22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1561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322B98-45AD-CEA7-3B30-141850D70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6D7383D-4DEB-E369-040A-8B87C677C8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6191CE-36F4-D53D-43FA-E7156A061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D654C-8342-4360-A022-5ED66D4DD40A}" type="datetimeFigureOut">
              <a:rPr lang="nl-NL" smtClean="0"/>
              <a:t>03-05-2023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B62551-F7B2-A809-C1EA-82760C4A7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E03FFC-17AC-5ED9-81A0-ECB245767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0E1C-45E3-4373-B044-9C0F97167A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100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F5983E-AC84-5068-3BEC-303E99E6A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DB2440D-3905-3FD5-CC20-6976AE50B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C3D640-0CCF-1DCE-4700-EF5E0A14A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D654C-8342-4360-A022-5ED66D4DD40A}" type="datetimeFigureOut">
              <a:rPr lang="nl-NL" smtClean="0"/>
              <a:t>03-05-2023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925CE1E-EF78-3AE7-1C29-E38F0F2C9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08967B-66C2-6DC0-A685-504996988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0E1C-45E3-4373-B044-9C0F97167A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87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6BFEAE1-A383-5224-72A6-3BC8911D7B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5A5C815-7019-63F0-5540-523F0FCA9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3C3424-CD1C-C183-5A69-5C57152FA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D654C-8342-4360-A022-5ED66D4DD40A}" type="datetimeFigureOut">
              <a:rPr lang="nl-NL" smtClean="0"/>
              <a:t>03-05-2023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923208-70A7-85FB-2483-50A963791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B777FC-7051-B1F7-1E1B-DF636835D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0E1C-45E3-4373-B044-9C0F97167A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2763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C342079-7BA3-7D53-9F5E-765BF1FEE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1FEF-EC2D-F64B-B38C-446C5B45E741}" type="datetimeFigureOut">
              <a:rPr lang="nl-NL" smtClean="0"/>
              <a:t>03-05-2023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397B613-C438-0D94-3162-EB6AECE13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C55FAB-9ADB-FF80-F6C0-84891E9F1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8B7C-58E8-254B-A3F0-4B542760F2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21741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B4FEF-40D8-BB36-BFA5-B6AC20549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2C6931-88C2-D368-2586-23374DF5B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14420C-3149-2F6F-87E7-F0A92B37F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D654C-8342-4360-A022-5ED66D4DD40A}" type="datetimeFigureOut">
              <a:rPr lang="nl-NL" smtClean="0"/>
              <a:t>03-05-2023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0A8C6F4-1401-3F2F-8B8B-9647AC12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DF1ABA-CBAF-A86B-0F73-3103CE284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0E1C-45E3-4373-B044-9C0F97167A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4335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F2D126-E975-26B6-90D0-03456B497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3FD127C-9805-169B-4948-FB1716658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BB69046-7428-AA77-DBEB-41674CDB4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D654C-8342-4360-A022-5ED66D4DD40A}" type="datetimeFigureOut">
              <a:rPr lang="nl-NL" smtClean="0"/>
              <a:t>03-05-2023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C33882A-4A65-AA70-9BE7-5B459490C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3D95C21-A5EE-79C4-2BD4-A9C4857BB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0E1C-45E3-4373-B044-9C0F97167A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8701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678D68-F843-3C2F-96D2-ED7F27E48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76D67F-9B51-CA11-0FD2-383908CF54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4AA731-1F19-2EFD-E147-6551FCCAF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0F5F538-AF2A-03D9-1381-ACF91CCD5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D654C-8342-4360-A022-5ED66D4DD40A}" type="datetimeFigureOut">
              <a:rPr lang="nl-NL" smtClean="0"/>
              <a:t>03-05-2023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2D83179-2E08-3937-02B8-7204AA71B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A25ABC7-3E0D-77AD-44E7-4A51A56CD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0E1C-45E3-4373-B044-9C0F97167A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1531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A7A705-EF5D-FFE1-DA0B-218084577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D496ABE-19CA-6F65-CFB3-7044F83C1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0BF729C-3F30-0B73-770C-252B450C4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B4EDEA5-6BA0-3D84-EF49-84E9710D89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86CF4E2-D070-F9D9-E7E7-D68F7758E6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3F2D051-08B6-AFEE-847A-4C0263AFE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D654C-8342-4360-A022-5ED66D4DD40A}" type="datetimeFigureOut">
              <a:rPr lang="nl-NL" smtClean="0"/>
              <a:t>03-05-2023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DA94678-48AE-6FCC-BE99-214A95F12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31CD1A5-4C66-AF0D-8B46-2233F2AB1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0E1C-45E3-4373-B044-9C0F97167A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047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E96D0A-7008-2A1B-357C-58E093C18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D311A43-F132-7FD6-5EB1-D1668961E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D654C-8342-4360-A022-5ED66D4DD40A}" type="datetimeFigureOut">
              <a:rPr lang="nl-NL" smtClean="0"/>
              <a:t>03-05-2023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352DB9B-79DE-B0E3-BFEF-676EA0C95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7A41B66-E87C-9E05-8014-B065BC559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0E1C-45E3-4373-B044-9C0F97167A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3295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D0E3BB9-DB69-1895-831B-80E87C373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D654C-8342-4360-A022-5ED66D4DD40A}" type="datetimeFigureOut">
              <a:rPr lang="nl-NL" smtClean="0"/>
              <a:t>03-05-2023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5B76CF4-8E27-CDB3-5310-80D724E79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4518ABB-77AA-A11D-24EF-D9A16F171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0E1C-45E3-4373-B044-9C0F97167A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8338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618DCE-9B49-34C6-AD88-266F12601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CFEF1F-8183-A96D-1D92-66D67572D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0D0D011-D5D3-77DA-EAE0-5BA02824B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8FC7B1D-A606-AA57-85E4-B178FDE63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D654C-8342-4360-A022-5ED66D4DD40A}" type="datetimeFigureOut">
              <a:rPr lang="nl-NL" smtClean="0"/>
              <a:t>03-05-2023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FE4E2DD-C397-EEEB-E5F7-0B1C8CB23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516BAF5-8268-DB77-EB36-99272DC0C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0E1C-45E3-4373-B044-9C0F97167A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82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E0734-2089-FD6B-80AD-50FBA4451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E646E27-BD08-ABB3-76FC-2B6E5D1D67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54B8C1A-2184-09CF-F838-3F2687765C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1D371C0-88D6-E0C3-5DE6-D98B7BA65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D654C-8342-4360-A022-5ED66D4DD40A}" type="datetimeFigureOut">
              <a:rPr lang="nl-NL" smtClean="0"/>
              <a:t>03-05-2023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9EEB99A-E7BF-918C-BF1B-9DACE8D4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629556E-0287-B8AA-F610-7870470E1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90E1C-45E3-4373-B044-9C0F97167A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979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AAD1B6B-73A8-09F4-9FA9-021691BCC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F5C6F80-5B0B-BEB4-5A6D-02D5FAEE3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7162C0-D767-DBF9-DB13-525239C759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D654C-8342-4360-A022-5ED66D4DD40A}" type="datetimeFigureOut">
              <a:rPr lang="nl-NL" smtClean="0"/>
              <a:t>03-05-2023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A001BCE-FEFD-EC87-9DB1-5FBC6B51F7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4ECFA4-8CE2-C371-DF31-FF18C89D66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90E1C-45E3-4373-B044-9C0F97167A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1553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hthoek 83">
            <a:extLst>
              <a:ext uri="{FF2B5EF4-FFF2-40B4-BE49-F238E27FC236}">
                <a16:creationId xmlns:a16="http://schemas.microsoft.com/office/drawing/2014/main" id="{C214444F-1E22-F6FB-90B2-C8FE36B3CA1F}"/>
              </a:ext>
            </a:extLst>
          </p:cNvPr>
          <p:cNvSpPr/>
          <p:nvPr/>
        </p:nvSpPr>
        <p:spPr>
          <a:xfrm>
            <a:off x="0" y="1017529"/>
            <a:ext cx="12192000" cy="584047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8" name="Gebogen verbindingslijn 57">
            <a:extLst>
              <a:ext uri="{FF2B5EF4-FFF2-40B4-BE49-F238E27FC236}">
                <a16:creationId xmlns:a16="http://schemas.microsoft.com/office/drawing/2014/main" id="{C084E330-076F-4499-1D06-80A26EA46B2D}"/>
              </a:ext>
            </a:extLst>
          </p:cNvPr>
          <p:cNvCxnSpPr>
            <a:cxnSpLocks/>
          </p:cNvCxnSpPr>
          <p:nvPr/>
        </p:nvCxnSpPr>
        <p:spPr>
          <a:xfrm>
            <a:off x="3287736" y="3068019"/>
            <a:ext cx="1226659" cy="936267"/>
          </a:xfrm>
          <a:prstGeom prst="bentConnector3">
            <a:avLst>
              <a:gd name="adj1" fmla="val -227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bogen verbindingslijn 61">
            <a:extLst>
              <a:ext uri="{FF2B5EF4-FFF2-40B4-BE49-F238E27FC236}">
                <a16:creationId xmlns:a16="http://schemas.microsoft.com/office/drawing/2014/main" id="{12D0B70D-FA7D-B081-98B6-6C29BB1F453E}"/>
              </a:ext>
            </a:extLst>
          </p:cNvPr>
          <p:cNvCxnSpPr>
            <a:cxnSpLocks/>
          </p:cNvCxnSpPr>
          <p:nvPr/>
        </p:nvCxnSpPr>
        <p:spPr>
          <a:xfrm flipV="1">
            <a:off x="3164612" y="4377851"/>
            <a:ext cx="1349783" cy="835344"/>
          </a:xfrm>
          <a:prstGeom prst="bentConnector3">
            <a:avLst>
              <a:gd name="adj1" fmla="val 786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bogen verbindingslijn 64">
            <a:extLst>
              <a:ext uri="{FF2B5EF4-FFF2-40B4-BE49-F238E27FC236}">
                <a16:creationId xmlns:a16="http://schemas.microsoft.com/office/drawing/2014/main" id="{7FA6EB5A-079B-E28F-9F91-13D4BB9BB04F}"/>
              </a:ext>
            </a:extLst>
          </p:cNvPr>
          <p:cNvCxnSpPr>
            <a:cxnSpLocks/>
          </p:cNvCxnSpPr>
          <p:nvPr/>
        </p:nvCxnSpPr>
        <p:spPr>
          <a:xfrm flipV="1">
            <a:off x="8266311" y="3577501"/>
            <a:ext cx="1061684" cy="433252"/>
          </a:xfrm>
          <a:prstGeom prst="bentConnector3">
            <a:avLst>
              <a:gd name="adj1" fmla="val 5000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Rechte verbindingslijn 70">
            <a:extLst>
              <a:ext uri="{FF2B5EF4-FFF2-40B4-BE49-F238E27FC236}">
                <a16:creationId xmlns:a16="http://schemas.microsoft.com/office/drawing/2014/main" id="{A95D4C0F-6A48-A502-92C8-C9707D413051}"/>
              </a:ext>
            </a:extLst>
          </p:cNvPr>
          <p:cNvCxnSpPr>
            <a:cxnSpLocks/>
          </p:cNvCxnSpPr>
          <p:nvPr/>
        </p:nvCxnSpPr>
        <p:spPr>
          <a:xfrm>
            <a:off x="7460166" y="2856156"/>
            <a:ext cx="0" cy="8348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echte verbindingslijn 71">
            <a:extLst>
              <a:ext uri="{FF2B5EF4-FFF2-40B4-BE49-F238E27FC236}">
                <a16:creationId xmlns:a16="http://schemas.microsoft.com/office/drawing/2014/main" id="{67FDA720-BA61-EC72-FF2F-B18DA29C519C}"/>
              </a:ext>
            </a:extLst>
          </p:cNvPr>
          <p:cNvCxnSpPr/>
          <p:nvPr/>
        </p:nvCxnSpPr>
        <p:spPr>
          <a:xfrm>
            <a:off x="7460166" y="4751863"/>
            <a:ext cx="0" cy="774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echte verbindingslijn 72">
            <a:extLst>
              <a:ext uri="{FF2B5EF4-FFF2-40B4-BE49-F238E27FC236}">
                <a16:creationId xmlns:a16="http://schemas.microsoft.com/office/drawing/2014/main" id="{6D4C6722-EA45-2936-C9FE-CE4C935C9FC1}"/>
              </a:ext>
            </a:extLst>
          </p:cNvPr>
          <p:cNvCxnSpPr>
            <a:cxnSpLocks/>
          </p:cNvCxnSpPr>
          <p:nvPr/>
        </p:nvCxnSpPr>
        <p:spPr>
          <a:xfrm>
            <a:off x="8266311" y="4541969"/>
            <a:ext cx="7684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bogen verbindingslijn 77">
            <a:extLst>
              <a:ext uri="{FF2B5EF4-FFF2-40B4-BE49-F238E27FC236}">
                <a16:creationId xmlns:a16="http://schemas.microsoft.com/office/drawing/2014/main" id="{B2C9298F-1FE0-FC34-A0FA-4B5BD73C2CA4}"/>
              </a:ext>
            </a:extLst>
          </p:cNvPr>
          <p:cNvCxnSpPr>
            <a:cxnSpLocks/>
          </p:cNvCxnSpPr>
          <p:nvPr/>
        </p:nvCxnSpPr>
        <p:spPr>
          <a:xfrm flipV="1">
            <a:off x="2754796" y="2028333"/>
            <a:ext cx="3245005" cy="1723560"/>
          </a:xfrm>
          <a:prstGeom prst="bentConnector3">
            <a:avLst>
              <a:gd name="adj1" fmla="val 50000"/>
            </a:avLst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3" name="Rechte verbindingslijn 82">
            <a:extLst>
              <a:ext uri="{FF2B5EF4-FFF2-40B4-BE49-F238E27FC236}">
                <a16:creationId xmlns:a16="http://schemas.microsoft.com/office/drawing/2014/main" id="{E4B12235-7F9C-D5D2-AA77-59271B6FBB1C}"/>
              </a:ext>
            </a:extLst>
          </p:cNvPr>
          <p:cNvCxnSpPr/>
          <p:nvPr/>
        </p:nvCxnSpPr>
        <p:spPr>
          <a:xfrm>
            <a:off x="4137102" y="3028705"/>
            <a:ext cx="4488366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90" name="Groep 89">
            <a:extLst>
              <a:ext uri="{FF2B5EF4-FFF2-40B4-BE49-F238E27FC236}">
                <a16:creationId xmlns:a16="http://schemas.microsoft.com/office/drawing/2014/main" id="{5DB7F442-F6EC-4AA2-4CB8-101509FC2144}"/>
              </a:ext>
            </a:extLst>
          </p:cNvPr>
          <p:cNvGrpSpPr/>
          <p:nvPr/>
        </p:nvGrpSpPr>
        <p:grpSpPr>
          <a:xfrm>
            <a:off x="1453830" y="1512671"/>
            <a:ext cx="2699999" cy="1684440"/>
            <a:chOff x="1453830" y="1512671"/>
            <a:chExt cx="2699999" cy="1684440"/>
          </a:xfrm>
        </p:grpSpPr>
        <p:sp>
          <p:nvSpPr>
            <p:cNvPr id="8" name="Rechthoek met één afgeronde hoek 7">
              <a:extLst>
                <a:ext uri="{FF2B5EF4-FFF2-40B4-BE49-F238E27FC236}">
                  <a16:creationId xmlns:a16="http://schemas.microsoft.com/office/drawing/2014/main" id="{FCBA0333-F5A4-1AAD-B05B-57772F946EB7}"/>
                </a:ext>
              </a:extLst>
            </p:cNvPr>
            <p:cNvSpPr/>
            <p:nvPr/>
          </p:nvSpPr>
          <p:spPr>
            <a:xfrm>
              <a:off x="1453830" y="1920898"/>
              <a:ext cx="2699999" cy="1276213"/>
            </a:xfrm>
            <a:custGeom>
              <a:avLst/>
              <a:gdLst>
                <a:gd name="connsiteX0" fmla="*/ 0 w 2710308"/>
                <a:gd name="connsiteY0" fmla="*/ 0 h 1276213"/>
                <a:gd name="connsiteX1" fmla="*/ 2497602 w 2710308"/>
                <a:gd name="connsiteY1" fmla="*/ 0 h 1276213"/>
                <a:gd name="connsiteX2" fmla="*/ 2710308 w 2710308"/>
                <a:gd name="connsiteY2" fmla="*/ 212706 h 1276213"/>
                <a:gd name="connsiteX3" fmla="*/ 2710308 w 2710308"/>
                <a:gd name="connsiteY3" fmla="*/ 1276213 h 1276213"/>
                <a:gd name="connsiteX4" fmla="*/ 0 w 2710308"/>
                <a:gd name="connsiteY4" fmla="*/ 1276213 h 1276213"/>
                <a:gd name="connsiteX5" fmla="*/ 0 w 2710308"/>
                <a:gd name="connsiteY5" fmla="*/ 0 h 1276213"/>
                <a:gd name="connsiteX0" fmla="*/ 0 w 2710308"/>
                <a:gd name="connsiteY0" fmla="*/ 0 h 1276213"/>
                <a:gd name="connsiteX1" fmla="*/ 2569964 w 2710308"/>
                <a:gd name="connsiteY1" fmla="*/ 0 h 1276213"/>
                <a:gd name="connsiteX2" fmla="*/ 2710308 w 2710308"/>
                <a:gd name="connsiteY2" fmla="*/ 212706 h 1276213"/>
                <a:gd name="connsiteX3" fmla="*/ 2710308 w 2710308"/>
                <a:gd name="connsiteY3" fmla="*/ 1276213 h 1276213"/>
                <a:gd name="connsiteX4" fmla="*/ 0 w 2710308"/>
                <a:gd name="connsiteY4" fmla="*/ 1276213 h 1276213"/>
                <a:gd name="connsiteX5" fmla="*/ 0 w 2710308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66657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66657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79 h 1276292"/>
                <a:gd name="connsiteX1" fmla="*/ 2569964 w 2716886"/>
                <a:gd name="connsiteY1" fmla="*/ 79 h 1276292"/>
                <a:gd name="connsiteX2" fmla="*/ 2716886 w 2716886"/>
                <a:gd name="connsiteY2" fmla="*/ 141634 h 1276292"/>
                <a:gd name="connsiteX3" fmla="*/ 2710308 w 2716886"/>
                <a:gd name="connsiteY3" fmla="*/ 1276292 h 1276292"/>
                <a:gd name="connsiteX4" fmla="*/ 0 w 2716886"/>
                <a:gd name="connsiteY4" fmla="*/ 1276292 h 1276292"/>
                <a:gd name="connsiteX5" fmla="*/ 0 w 2716886"/>
                <a:gd name="connsiteY5" fmla="*/ 79 h 1276292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41555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4066 h 1280279"/>
                <a:gd name="connsiteX1" fmla="*/ 2569964 w 2716886"/>
                <a:gd name="connsiteY1" fmla="*/ 4066 h 1280279"/>
                <a:gd name="connsiteX2" fmla="*/ 2716886 w 2716886"/>
                <a:gd name="connsiteY2" fmla="*/ 145621 h 1280279"/>
                <a:gd name="connsiteX3" fmla="*/ 2710308 w 2716886"/>
                <a:gd name="connsiteY3" fmla="*/ 1280279 h 1280279"/>
                <a:gd name="connsiteX4" fmla="*/ 0 w 2716886"/>
                <a:gd name="connsiteY4" fmla="*/ 1280279 h 1280279"/>
                <a:gd name="connsiteX5" fmla="*/ 0 w 2716886"/>
                <a:gd name="connsiteY5" fmla="*/ 4066 h 1280279"/>
                <a:gd name="connsiteX0" fmla="*/ 0 w 2716886"/>
                <a:gd name="connsiteY0" fmla="*/ 16634 h 1292847"/>
                <a:gd name="connsiteX1" fmla="*/ 2569964 w 2716886"/>
                <a:gd name="connsiteY1" fmla="*/ 16634 h 1292847"/>
                <a:gd name="connsiteX2" fmla="*/ 2716886 w 2716886"/>
                <a:gd name="connsiteY2" fmla="*/ 158189 h 1292847"/>
                <a:gd name="connsiteX3" fmla="*/ 2710308 w 2716886"/>
                <a:gd name="connsiteY3" fmla="*/ 1292847 h 1292847"/>
                <a:gd name="connsiteX4" fmla="*/ 0 w 2716886"/>
                <a:gd name="connsiteY4" fmla="*/ 1292847 h 1292847"/>
                <a:gd name="connsiteX5" fmla="*/ 0 w 2716886"/>
                <a:gd name="connsiteY5" fmla="*/ 16634 h 1292847"/>
                <a:gd name="connsiteX0" fmla="*/ 0 w 2717706"/>
                <a:gd name="connsiteY0" fmla="*/ 41645 h 1317858"/>
                <a:gd name="connsiteX1" fmla="*/ 2569964 w 2717706"/>
                <a:gd name="connsiteY1" fmla="*/ 41645 h 1317858"/>
                <a:gd name="connsiteX2" fmla="*/ 2716886 w 2717706"/>
                <a:gd name="connsiteY2" fmla="*/ 183200 h 1317858"/>
                <a:gd name="connsiteX3" fmla="*/ 2710308 w 2717706"/>
                <a:gd name="connsiteY3" fmla="*/ 1317858 h 1317858"/>
                <a:gd name="connsiteX4" fmla="*/ 0 w 2717706"/>
                <a:gd name="connsiteY4" fmla="*/ 1317858 h 1317858"/>
                <a:gd name="connsiteX5" fmla="*/ 0 w 2717706"/>
                <a:gd name="connsiteY5" fmla="*/ 41645 h 1317858"/>
                <a:gd name="connsiteX0" fmla="*/ 0 w 2717706"/>
                <a:gd name="connsiteY0" fmla="*/ 0 h 1276213"/>
                <a:gd name="connsiteX1" fmla="*/ 2569964 w 2717706"/>
                <a:gd name="connsiteY1" fmla="*/ 0 h 1276213"/>
                <a:gd name="connsiteX2" fmla="*/ 2716886 w 2717706"/>
                <a:gd name="connsiteY2" fmla="*/ 141555 h 1276213"/>
                <a:gd name="connsiteX3" fmla="*/ 2710308 w 2717706"/>
                <a:gd name="connsiteY3" fmla="*/ 1276213 h 1276213"/>
                <a:gd name="connsiteX4" fmla="*/ 0 w 2717706"/>
                <a:gd name="connsiteY4" fmla="*/ 1276213 h 1276213"/>
                <a:gd name="connsiteX5" fmla="*/ 0 w 2717706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41555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16886" h="1276213">
                  <a:moveTo>
                    <a:pt x="0" y="0"/>
                  </a:moveTo>
                  <a:lnTo>
                    <a:pt x="2569964" y="0"/>
                  </a:lnTo>
                  <a:cubicBezTo>
                    <a:pt x="2687438" y="0"/>
                    <a:pt x="2716886" y="44813"/>
                    <a:pt x="2716886" y="141555"/>
                  </a:cubicBezTo>
                  <a:cubicBezTo>
                    <a:pt x="2716886" y="238297"/>
                    <a:pt x="2712501" y="906361"/>
                    <a:pt x="2710308" y="1276213"/>
                  </a:cubicBezTo>
                  <a:lnTo>
                    <a:pt x="0" y="12762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-</a:t>
              </a:r>
            </a:p>
          </p:txBody>
        </p:sp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57AA9649-0A08-5BDA-7A2B-6B5D667E3946}"/>
                </a:ext>
              </a:extLst>
            </p:cNvPr>
            <p:cNvSpPr txBox="1"/>
            <p:nvPr/>
          </p:nvSpPr>
          <p:spPr>
            <a:xfrm>
              <a:off x="1672682" y="2135459"/>
              <a:ext cx="875371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300" b="1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Triage</a:t>
              </a:r>
            </a:p>
          </p:txBody>
        </p:sp>
        <p:sp>
          <p:nvSpPr>
            <p:cNvPr id="10" name="Tekstvak 9">
              <a:extLst>
                <a:ext uri="{FF2B5EF4-FFF2-40B4-BE49-F238E27FC236}">
                  <a16:creationId xmlns:a16="http://schemas.microsoft.com/office/drawing/2014/main" id="{DF3ABA0F-82FD-FBE3-BDC9-0EBEF1A32651}"/>
                </a:ext>
              </a:extLst>
            </p:cNvPr>
            <p:cNvSpPr txBox="1"/>
            <p:nvPr/>
          </p:nvSpPr>
          <p:spPr>
            <a:xfrm>
              <a:off x="1683833" y="2389286"/>
              <a:ext cx="2274850" cy="65434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•	Verwijzers; </a:t>
              </a:r>
              <a:b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</a:b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	</a:t>
              </a: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29677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Voldoende expertise in teams </a:t>
              </a:r>
            </a:p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•	Aanbieder; </a:t>
              </a:r>
            </a:p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29677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	Tijdige triage bij elke aanmelding  </a:t>
              </a:r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B4081DA5-3D19-26E2-E527-0EAB8BE5F7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672681" y="1512671"/>
              <a:ext cx="586800" cy="586800"/>
            </a:xfrm>
            <a:prstGeom prst="rect">
              <a:avLst/>
            </a:prstGeom>
          </p:spPr>
        </p:pic>
      </p:grpSp>
      <p:grpSp>
        <p:nvGrpSpPr>
          <p:cNvPr id="92" name="Groep 91">
            <a:extLst>
              <a:ext uri="{FF2B5EF4-FFF2-40B4-BE49-F238E27FC236}">
                <a16:creationId xmlns:a16="http://schemas.microsoft.com/office/drawing/2014/main" id="{17FD85F7-4F6A-DB46-7B09-03F19EE7757A}"/>
              </a:ext>
            </a:extLst>
          </p:cNvPr>
          <p:cNvGrpSpPr/>
          <p:nvPr/>
        </p:nvGrpSpPr>
        <p:grpSpPr>
          <a:xfrm>
            <a:off x="4972040" y="1192465"/>
            <a:ext cx="3157199" cy="1686836"/>
            <a:chOff x="4972040" y="1192465"/>
            <a:chExt cx="3157199" cy="1686836"/>
          </a:xfrm>
        </p:grpSpPr>
        <p:sp>
          <p:nvSpPr>
            <p:cNvPr id="13" name="Rechthoek met één afgeronde hoek 7">
              <a:extLst>
                <a:ext uri="{FF2B5EF4-FFF2-40B4-BE49-F238E27FC236}">
                  <a16:creationId xmlns:a16="http://schemas.microsoft.com/office/drawing/2014/main" id="{296435B7-BE64-571D-F0B0-503A96B01500}"/>
                </a:ext>
              </a:extLst>
            </p:cNvPr>
            <p:cNvSpPr/>
            <p:nvPr/>
          </p:nvSpPr>
          <p:spPr>
            <a:xfrm>
              <a:off x="4972040" y="1603088"/>
              <a:ext cx="3157199" cy="1276213"/>
            </a:xfrm>
            <a:custGeom>
              <a:avLst/>
              <a:gdLst>
                <a:gd name="connsiteX0" fmla="*/ 0 w 2710308"/>
                <a:gd name="connsiteY0" fmla="*/ 0 h 1276213"/>
                <a:gd name="connsiteX1" fmla="*/ 2497602 w 2710308"/>
                <a:gd name="connsiteY1" fmla="*/ 0 h 1276213"/>
                <a:gd name="connsiteX2" fmla="*/ 2710308 w 2710308"/>
                <a:gd name="connsiteY2" fmla="*/ 212706 h 1276213"/>
                <a:gd name="connsiteX3" fmla="*/ 2710308 w 2710308"/>
                <a:gd name="connsiteY3" fmla="*/ 1276213 h 1276213"/>
                <a:gd name="connsiteX4" fmla="*/ 0 w 2710308"/>
                <a:gd name="connsiteY4" fmla="*/ 1276213 h 1276213"/>
                <a:gd name="connsiteX5" fmla="*/ 0 w 2710308"/>
                <a:gd name="connsiteY5" fmla="*/ 0 h 1276213"/>
                <a:gd name="connsiteX0" fmla="*/ 0 w 2710308"/>
                <a:gd name="connsiteY0" fmla="*/ 0 h 1276213"/>
                <a:gd name="connsiteX1" fmla="*/ 2569964 w 2710308"/>
                <a:gd name="connsiteY1" fmla="*/ 0 h 1276213"/>
                <a:gd name="connsiteX2" fmla="*/ 2710308 w 2710308"/>
                <a:gd name="connsiteY2" fmla="*/ 212706 h 1276213"/>
                <a:gd name="connsiteX3" fmla="*/ 2710308 w 2710308"/>
                <a:gd name="connsiteY3" fmla="*/ 1276213 h 1276213"/>
                <a:gd name="connsiteX4" fmla="*/ 0 w 2710308"/>
                <a:gd name="connsiteY4" fmla="*/ 1276213 h 1276213"/>
                <a:gd name="connsiteX5" fmla="*/ 0 w 2710308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66657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66657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79 h 1276292"/>
                <a:gd name="connsiteX1" fmla="*/ 2569964 w 2716886"/>
                <a:gd name="connsiteY1" fmla="*/ 79 h 1276292"/>
                <a:gd name="connsiteX2" fmla="*/ 2716886 w 2716886"/>
                <a:gd name="connsiteY2" fmla="*/ 141634 h 1276292"/>
                <a:gd name="connsiteX3" fmla="*/ 2710308 w 2716886"/>
                <a:gd name="connsiteY3" fmla="*/ 1276292 h 1276292"/>
                <a:gd name="connsiteX4" fmla="*/ 0 w 2716886"/>
                <a:gd name="connsiteY4" fmla="*/ 1276292 h 1276292"/>
                <a:gd name="connsiteX5" fmla="*/ 0 w 2716886"/>
                <a:gd name="connsiteY5" fmla="*/ 79 h 1276292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41555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4066 h 1280279"/>
                <a:gd name="connsiteX1" fmla="*/ 2569964 w 2716886"/>
                <a:gd name="connsiteY1" fmla="*/ 4066 h 1280279"/>
                <a:gd name="connsiteX2" fmla="*/ 2716886 w 2716886"/>
                <a:gd name="connsiteY2" fmla="*/ 145621 h 1280279"/>
                <a:gd name="connsiteX3" fmla="*/ 2710308 w 2716886"/>
                <a:gd name="connsiteY3" fmla="*/ 1280279 h 1280279"/>
                <a:gd name="connsiteX4" fmla="*/ 0 w 2716886"/>
                <a:gd name="connsiteY4" fmla="*/ 1280279 h 1280279"/>
                <a:gd name="connsiteX5" fmla="*/ 0 w 2716886"/>
                <a:gd name="connsiteY5" fmla="*/ 4066 h 1280279"/>
                <a:gd name="connsiteX0" fmla="*/ 0 w 2716886"/>
                <a:gd name="connsiteY0" fmla="*/ 16634 h 1292847"/>
                <a:gd name="connsiteX1" fmla="*/ 2569964 w 2716886"/>
                <a:gd name="connsiteY1" fmla="*/ 16634 h 1292847"/>
                <a:gd name="connsiteX2" fmla="*/ 2716886 w 2716886"/>
                <a:gd name="connsiteY2" fmla="*/ 158189 h 1292847"/>
                <a:gd name="connsiteX3" fmla="*/ 2710308 w 2716886"/>
                <a:gd name="connsiteY3" fmla="*/ 1292847 h 1292847"/>
                <a:gd name="connsiteX4" fmla="*/ 0 w 2716886"/>
                <a:gd name="connsiteY4" fmla="*/ 1292847 h 1292847"/>
                <a:gd name="connsiteX5" fmla="*/ 0 w 2716886"/>
                <a:gd name="connsiteY5" fmla="*/ 16634 h 1292847"/>
                <a:gd name="connsiteX0" fmla="*/ 0 w 2717706"/>
                <a:gd name="connsiteY0" fmla="*/ 41645 h 1317858"/>
                <a:gd name="connsiteX1" fmla="*/ 2569964 w 2717706"/>
                <a:gd name="connsiteY1" fmla="*/ 41645 h 1317858"/>
                <a:gd name="connsiteX2" fmla="*/ 2716886 w 2717706"/>
                <a:gd name="connsiteY2" fmla="*/ 183200 h 1317858"/>
                <a:gd name="connsiteX3" fmla="*/ 2710308 w 2717706"/>
                <a:gd name="connsiteY3" fmla="*/ 1317858 h 1317858"/>
                <a:gd name="connsiteX4" fmla="*/ 0 w 2717706"/>
                <a:gd name="connsiteY4" fmla="*/ 1317858 h 1317858"/>
                <a:gd name="connsiteX5" fmla="*/ 0 w 2717706"/>
                <a:gd name="connsiteY5" fmla="*/ 41645 h 1317858"/>
                <a:gd name="connsiteX0" fmla="*/ 0 w 2717706"/>
                <a:gd name="connsiteY0" fmla="*/ 0 h 1276213"/>
                <a:gd name="connsiteX1" fmla="*/ 2569964 w 2717706"/>
                <a:gd name="connsiteY1" fmla="*/ 0 h 1276213"/>
                <a:gd name="connsiteX2" fmla="*/ 2716886 w 2717706"/>
                <a:gd name="connsiteY2" fmla="*/ 141555 h 1276213"/>
                <a:gd name="connsiteX3" fmla="*/ 2710308 w 2717706"/>
                <a:gd name="connsiteY3" fmla="*/ 1276213 h 1276213"/>
                <a:gd name="connsiteX4" fmla="*/ 0 w 2717706"/>
                <a:gd name="connsiteY4" fmla="*/ 1276213 h 1276213"/>
                <a:gd name="connsiteX5" fmla="*/ 0 w 2717706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41555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16886" h="1276213">
                  <a:moveTo>
                    <a:pt x="0" y="0"/>
                  </a:moveTo>
                  <a:lnTo>
                    <a:pt x="2569964" y="0"/>
                  </a:lnTo>
                  <a:cubicBezTo>
                    <a:pt x="2687438" y="0"/>
                    <a:pt x="2716886" y="44813"/>
                    <a:pt x="2716886" y="141555"/>
                  </a:cubicBezTo>
                  <a:cubicBezTo>
                    <a:pt x="2716886" y="238297"/>
                    <a:pt x="2712501" y="906361"/>
                    <a:pt x="2710308" y="1276213"/>
                  </a:cubicBezTo>
                  <a:lnTo>
                    <a:pt x="0" y="12762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-</a:t>
              </a:r>
            </a:p>
          </p:txBody>
        </p:sp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07C8E56D-8FD9-A5A8-CDEA-0C1E9007E7F8}"/>
                </a:ext>
              </a:extLst>
            </p:cNvPr>
            <p:cNvSpPr txBox="1"/>
            <p:nvPr/>
          </p:nvSpPr>
          <p:spPr>
            <a:xfrm>
              <a:off x="5190892" y="1817649"/>
              <a:ext cx="2772372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300" b="1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Startpunt Jeugdhulp Haaglanden</a:t>
              </a:r>
              <a:endParaRPr kumimoji="0" lang="nl-NL" sz="1300" b="0" i="0" u="none" strike="noStrike" kern="1200" cap="none" spc="0" normalizeH="0" baseline="0" noProof="0">
                <a:ln>
                  <a:noFill/>
                </a:ln>
                <a:solidFill>
                  <a:srgbClr val="3D316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" name="Tekstvak 14">
              <a:extLst>
                <a:ext uri="{FF2B5EF4-FFF2-40B4-BE49-F238E27FC236}">
                  <a16:creationId xmlns:a16="http://schemas.microsoft.com/office/drawing/2014/main" id="{2DB28AE3-AAF3-66DB-7039-9BF3BDF7AECA}"/>
                </a:ext>
              </a:extLst>
            </p:cNvPr>
            <p:cNvSpPr txBox="1"/>
            <p:nvPr/>
          </p:nvSpPr>
          <p:spPr>
            <a:xfrm>
              <a:off x="5202043" y="2092740"/>
              <a:ext cx="2772372" cy="65434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•	BGGZ/SGGZ</a:t>
              </a:r>
            </a:p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•	Welke zorgaanbieders passend</a:t>
              </a:r>
            </a:p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•	Bij afwijzing doorverwijzen naar andere 	zorgaanbieder</a:t>
              </a:r>
            </a:p>
          </p:txBody>
        </p: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B08FBE13-822E-391C-9E78-220EA93C2B8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190892" y="1192465"/>
              <a:ext cx="586800" cy="586800"/>
            </a:xfrm>
            <a:prstGeom prst="rect">
              <a:avLst/>
            </a:prstGeom>
          </p:spPr>
        </p:pic>
      </p:grpSp>
      <p:grpSp>
        <p:nvGrpSpPr>
          <p:cNvPr id="93" name="Groep 92">
            <a:extLst>
              <a:ext uri="{FF2B5EF4-FFF2-40B4-BE49-F238E27FC236}">
                <a16:creationId xmlns:a16="http://schemas.microsoft.com/office/drawing/2014/main" id="{5EB6B9B6-9A47-0CF9-51DD-2AE83D00D166}"/>
              </a:ext>
            </a:extLst>
          </p:cNvPr>
          <p:cNvGrpSpPr/>
          <p:nvPr/>
        </p:nvGrpSpPr>
        <p:grpSpPr>
          <a:xfrm>
            <a:off x="8585035" y="1610637"/>
            <a:ext cx="3157199" cy="2080417"/>
            <a:chOff x="8585035" y="1610637"/>
            <a:chExt cx="3157199" cy="2080417"/>
          </a:xfrm>
        </p:grpSpPr>
        <p:sp>
          <p:nvSpPr>
            <p:cNvPr id="19" name="Rechthoek met één afgeronde hoek 7">
              <a:extLst>
                <a:ext uri="{FF2B5EF4-FFF2-40B4-BE49-F238E27FC236}">
                  <a16:creationId xmlns:a16="http://schemas.microsoft.com/office/drawing/2014/main" id="{19D57A9B-B31F-A3CD-245C-D0DC17688AFE}"/>
                </a:ext>
              </a:extLst>
            </p:cNvPr>
            <p:cNvSpPr/>
            <p:nvPr/>
          </p:nvSpPr>
          <p:spPr>
            <a:xfrm>
              <a:off x="8585035" y="2021259"/>
              <a:ext cx="3157199" cy="1669795"/>
            </a:xfrm>
            <a:custGeom>
              <a:avLst/>
              <a:gdLst>
                <a:gd name="connsiteX0" fmla="*/ 0 w 2710308"/>
                <a:gd name="connsiteY0" fmla="*/ 0 h 1276213"/>
                <a:gd name="connsiteX1" fmla="*/ 2497602 w 2710308"/>
                <a:gd name="connsiteY1" fmla="*/ 0 h 1276213"/>
                <a:gd name="connsiteX2" fmla="*/ 2710308 w 2710308"/>
                <a:gd name="connsiteY2" fmla="*/ 212706 h 1276213"/>
                <a:gd name="connsiteX3" fmla="*/ 2710308 w 2710308"/>
                <a:gd name="connsiteY3" fmla="*/ 1276213 h 1276213"/>
                <a:gd name="connsiteX4" fmla="*/ 0 w 2710308"/>
                <a:gd name="connsiteY4" fmla="*/ 1276213 h 1276213"/>
                <a:gd name="connsiteX5" fmla="*/ 0 w 2710308"/>
                <a:gd name="connsiteY5" fmla="*/ 0 h 1276213"/>
                <a:gd name="connsiteX0" fmla="*/ 0 w 2710308"/>
                <a:gd name="connsiteY0" fmla="*/ 0 h 1276213"/>
                <a:gd name="connsiteX1" fmla="*/ 2569964 w 2710308"/>
                <a:gd name="connsiteY1" fmla="*/ 0 h 1276213"/>
                <a:gd name="connsiteX2" fmla="*/ 2710308 w 2710308"/>
                <a:gd name="connsiteY2" fmla="*/ 212706 h 1276213"/>
                <a:gd name="connsiteX3" fmla="*/ 2710308 w 2710308"/>
                <a:gd name="connsiteY3" fmla="*/ 1276213 h 1276213"/>
                <a:gd name="connsiteX4" fmla="*/ 0 w 2710308"/>
                <a:gd name="connsiteY4" fmla="*/ 1276213 h 1276213"/>
                <a:gd name="connsiteX5" fmla="*/ 0 w 2710308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66657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66657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79 h 1276292"/>
                <a:gd name="connsiteX1" fmla="*/ 2569964 w 2716886"/>
                <a:gd name="connsiteY1" fmla="*/ 79 h 1276292"/>
                <a:gd name="connsiteX2" fmla="*/ 2716886 w 2716886"/>
                <a:gd name="connsiteY2" fmla="*/ 141634 h 1276292"/>
                <a:gd name="connsiteX3" fmla="*/ 2710308 w 2716886"/>
                <a:gd name="connsiteY3" fmla="*/ 1276292 h 1276292"/>
                <a:gd name="connsiteX4" fmla="*/ 0 w 2716886"/>
                <a:gd name="connsiteY4" fmla="*/ 1276292 h 1276292"/>
                <a:gd name="connsiteX5" fmla="*/ 0 w 2716886"/>
                <a:gd name="connsiteY5" fmla="*/ 79 h 1276292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41555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4066 h 1280279"/>
                <a:gd name="connsiteX1" fmla="*/ 2569964 w 2716886"/>
                <a:gd name="connsiteY1" fmla="*/ 4066 h 1280279"/>
                <a:gd name="connsiteX2" fmla="*/ 2716886 w 2716886"/>
                <a:gd name="connsiteY2" fmla="*/ 145621 h 1280279"/>
                <a:gd name="connsiteX3" fmla="*/ 2710308 w 2716886"/>
                <a:gd name="connsiteY3" fmla="*/ 1280279 h 1280279"/>
                <a:gd name="connsiteX4" fmla="*/ 0 w 2716886"/>
                <a:gd name="connsiteY4" fmla="*/ 1280279 h 1280279"/>
                <a:gd name="connsiteX5" fmla="*/ 0 w 2716886"/>
                <a:gd name="connsiteY5" fmla="*/ 4066 h 1280279"/>
                <a:gd name="connsiteX0" fmla="*/ 0 w 2716886"/>
                <a:gd name="connsiteY0" fmla="*/ 16634 h 1292847"/>
                <a:gd name="connsiteX1" fmla="*/ 2569964 w 2716886"/>
                <a:gd name="connsiteY1" fmla="*/ 16634 h 1292847"/>
                <a:gd name="connsiteX2" fmla="*/ 2716886 w 2716886"/>
                <a:gd name="connsiteY2" fmla="*/ 158189 h 1292847"/>
                <a:gd name="connsiteX3" fmla="*/ 2710308 w 2716886"/>
                <a:gd name="connsiteY3" fmla="*/ 1292847 h 1292847"/>
                <a:gd name="connsiteX4" fmla="*/ 0 w 2716886"/>
                <a:gd name="connsiteY4" fmla="*/ 1292847 h 1292847"/>
                <a:gd name="connsiteX5" fmla="*/ 0 w 2716886"/>
                <a:gd name="connsiteY5" fmla="*/ 16634 h 1292847"/>
                <a:gd name="connsiteX0" fmla="*/ 0 w 2717706"/>
                <a:gd name="connsiteY0" fmla="*/ 41645 h 1317858"/>
                <a:gd name="connsiteX1" fmla="*/ 2569964 w 2717706"/>
                <a:gd name="connsiteY1" fmla="*/ 41645 h 1317858"/>
                <a:gd name="connsiteX2" fmla="*/ 2716886 w 2717706"/>
                <a:gd name="connsiteY2" fmla="*/ 183200 h 1317858"/>
                <a:gd name="connsiteX3" fmla="*/ 2710308 w 2717706"/>
                <a:gd name="connsiteY3" fmla="*/ 1317858 h 1317858"/>
                <a:gd name="connsiteX4" fmla="*/ 0 w 2717706"/>
                <a:gd name="connsiteY4" fmla="*/ 1317858 h 1317858"/>
                <a:gd name="connsiteX5" fmla="*/ 0 w 2717706"/>
                <a:gd name="connsiteY5" fmla="*/ 41645 h 1317858"/>
                <a:gd name="connsiteX0" fmla="*/ 0 w 2717706"/>
                <a:gd name="connsiteY0" fmla="*/ 0 h 1276213"/>
                <a:gd name="connsiteX1" fmla="*/ 2569964 w 2717706"/>
                <a:gd name="connsiteY1" fmla="*/ 0 h 1276213"/>
                <a:gd name="connsiteX2" fmla="*/ 2716886 w 2717706"/>
                <a:gd name="connsiteY2" fmla="*/ 141555 h 1276213"/>
                <a:gd name="connsiteX3" fmla="*/ 2710308 w 2717706"/>
                <a:gd name="connsiteY3" fmla="*/ 1276213 h 1276213"/>
                <a:gd name="connsiteX4" fmla="*/ 0 w 2717706"/>
                <a:gd name="connsiteY4" fmla="*/ 1276213 h 1276213"/>
                <a:gd name="connsiteX5" fmla="*/ 0 w 2717706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41555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16886" h="1276213">
                  <a:moveTo>
                    <a:pt x="0" y="0"/>
                  </a:moveTo>
                  <a:lnTo>
                    <a:pt x="2569964" y="0"/>
                  </a:lnTo>
                  <a:cubicBezTo>
                    <a:pt x="2687438" y="0"/>
                    <a:pt x="2716886" y="44813"/>
                    <a:pt x="2716886" y="141555"/>
                  </a:cubicBezTo>
                  <a:cubicBezTo>
                    <a:pt x="2716886" y="238297"/>
                    <a:pt x="2712501" y="906361"/>
                    <a:pt x="2710308" y="1276213"/>
                  </a:cubicBezTo>
                  <a:lnTo>
                    <a:pt x="0" y="12762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-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ACAB07C6-93F7-D763-199D-A680ECF94CD9}"/>
                </a:ext>
              </a:extLst>
            </p:cNvPr>
            <p:cNvSpPr txBox="1"/>
            <p:nvPr/>
          </p:nvSpPr>
          <p:spPr>
            <a:xfrm>
              <a:off x="8803887" y="2235820"/>
              <a:ext cx="2670718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300" b="1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Zicht op wachtlijst</a:t>
              </a:r>
              <a:endParaRPr kumimoji="0" lang="nl-NL" sz="1300" b="0" i="0" u="none" strike="noStrike" kern="1200" cap="none" spc="0" normalizeH="0" baseline="0" noProof="0">
                <a:ln>
                  <a:noFill/>
                </a:ln>
                <a:solidFill>
                  <a:srgbClr val="3D316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4C82AB3F-473A-13FA-7AD1-151F0810A201}"/>
                </a:ext>
              </a:extLst>
            </p:cNvPr>
            <p:cNvSpPr txBox="1"/>
            <p:nvPr/>
          </p:nvSpPr>
          <p:spPr>
            <a:xfrm>
              <a:off x="8815038" y="2532519"/>
              <a:ext cx="2715768" cy="9877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•	Wachtlijstcoach / screenen</a:t>
              </a:r>
            </a:p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•	Digitale behandelgroep ter overbrugging</a:t>
              </a:r>
            </a:p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000" b="0" i="0" u="none" strike="noStrike" kern="1200" cap="none" spc="0" normalizeH="0" baseline="0" noProof="0">
                <a:ln>
                  <a:noFill/>
                </a:ln>
                <a:solidFill>
                  <a:srgbClr val="32967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29677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Effect:</a:t>
              </a:r>
            </a:p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29677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-	zicht op zorgelijk wachtenden</a:t>
              </a:r>
            </a:p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29677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-	vervallen zorgvraag</a:t>
              </a:r>
            </a:p>
          </p:txBody>
        </p:sp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id="{87EB7C22-51CE-270F-41F2-0EFBE76E1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803887" y="1610637"/>
              <a:ext cx="586800" cy="586800"/>
            </a:xfrm>
            <a:prstGeom prst="rect">
              <a:avLst/>
            </a:prstGeom>
          </p:spPr>
        </p:pic>
      </p:grpSp>
      <p:grpSp>
        <p:nvGrpSpPr>
          <p:cNvPr id="94" name="Groep 93">
            <a:extLst>
              <a:ext uri="{FF2B5EF4-FFF2-40B4-BE49-F238E27FC236}">
                <a16:creationId xmlns:a16="http://schemas.microsoft.com/office/drawing/2014/main" id="{F60ED880-63CC-D579-3AB1-8D21EDB00D1D}"/>
              </a:ext>
            </a:extLst>
          </p:cNvPr>
          <p:cNvGrpSpPr/>
          <p:nvPr/>
        </p:nvGrpSpPr>
        <p:grpSpPr>
          <a:xfrm>
            <a:off x="9034801" y="4010753"/>
            <a:ext cx="2889570" cy="1720974"/>
            <a:chOff x="9034801" y="4010753"/>
            <a:chExt cx="2889570" cy="1720974"/>
          </a:xfrm>
        </p:grpSpPr>
        <p:sp>
          <p:nvSpPr>
            <p:cNvPr id="25" name="Rechthoek met één afgeronde hoek 7">
              <a:extLst>
                <a:ext uri="{FF2B5EF4-FFF2-40B4-BE49-F238E27FC236}">
                  <a16:creationId xmlns:a16="http://schemas.microsoft.com/office/drawing/2014/main" id="{0353AC88-FEE9-8D07-A501-4FD0D14A59DC}"/>
                </a:ext>
              </a:extLst>
            </p:cNvPr>
            <p:cNvSpPr/>
            <p:nvPr/>
          </p:nvSpPr>
          <p:spPr>
            <a:xfrm>
              <a:off x="9034801" y="4413196"/>
              <a:ext cx="2707433" cy="1318531"/>
            </a:xfrm>
            <a:custGeom>
              <a:avLst/>
              <a:gdLst>
                <a:gd name="connsiteX0" fmla="*/ 0 w 2710308"/>
                <a:gd name="connsiteY0" fmla="*/ 0 h 1276213"/>
                <a:gd name="connsiteX1" fmla="*/ 2497602 w 2710308"/>
                <a:gd name="connsiteY1" fmla="*/ 0 h 1276213"/>
                <a:gd name="connsiteX2" fmla="*/ 2710308 w 2710308"/>
                <a:gd name="connsiteY2" fmla="*/ 212706 h 1276213"/>
                <a:gd name="connsiteX3" fmla="*/ 2710308 w 2710308"/>
                <a:gd name="connsiteY3" fmla="*/ 1276213 h 1276213"/>
                <a:gd name="connsiteX4" fmla="*/ 0 w 2710308"/>
                <a:gd name="connsiteY4" fmla="*/ 1276213 h 1276213"/>
                <a:gd name="connsiteX5" fmla="*/ 0 w 2710308"/>
                <a:gd name="connsiteY5" fmla="*/ 0 h 1276213"/>
                <a:gd name="connsiteX0" fmla="*/ 0 w 2710308"/>
                <a:gd name="connsiteY0" fmla="*/ 0 h 1276213"/>
                <a:gd name="connsiteX1" fmla="*/ 2569964 w 2710308"/>
                <a:gd name="connsiteY1" fmla="*/ 0 h 1276213"/>
                <a:gd name="connsiteX2" fmla="*/ 2710308 w 2710308"/>
                <a:gd name="connsiteY2" fmla="*/ 212706 h 1276213"/>
                <a:gd name="connsiteX3" fmla="*/ 2710308 w 2710308"/>
                <a:gd name="connsiteY3" fmla="*/ 1276213 h 1276213"/>
                <a:gd name="connsiteX4" fmla="*/ 0 w 2710308"/>
                <a:gd name="connsiteY4" fmla="*/ 1276213 h 1276213"/>
                <a:gd name="connsiteX5" fmla="*/ 0 w 2710308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66657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66657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79 h 1276292"/>
                <a:gd name="connsiteX1" fmla="*/ 2569964 w 2716886"/>
                <a:gd name="connsiteY1" fmla="*/ 79 h 1276292"/>
                <a:gd name="connsiteX2" fmla="*/ 2716886 w 2716886"/>
                <a:gd name="connsiteY2" fmla="*/ 141634 h 1276292"/>
                <a:gd name="connsiteX3" fmla="*/ 2710308 w 2716886"/>
                <a:gd name="connsiteY3" fmla="*/ 1276292 h 1276292"/>
                <a:gd name="connsiteX4" fmla="*/ 0 w 2716886"/>
                <a:gd name="connsiteY4" fmla="*/ 1276292 h 1276292"/>
                <a:gd name="connsiteX5" fmla="*/ 0 w 2716886"/>
                <a:gd name="connsiteY5" fmla="*/ 79 h 1276292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41555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4066 h 1280279"/>
                <a:gd name="connsiteX1" fmla="*/ 2569964 w 2716886"/>
                <a:gd name="connsiteY1" fmla="*/ 4066 h 1280279"/>
                <a:gd name="connsiteX2" fmla="*/ 2716886 w 2716886"/>
                <a:gd name="connsiteY2" fmla="*/ 145621 h 1280279"/>
                <a:gd name="connsiteX3" fmla="*/ 2710308 w 2716886"/>
                <a:gd name="connsiteY3" fmla="*/ 1280279 h 1280279"/>
                <a:gd name="connsiteX4" fmla="*/ 0 w 2716886"/>
                <a:gd name="connsiteY4" fmla="*/ 1280279 h 1280279"/>
                <a:gd name="connsiteX5" fmla="*/ 0 w 2716886"/>
                <a:gd name="connsiteY5" fmla="*/ 4066 h 1280279"/>
                <a:gd name="connsiteX0" fmla="*/ 0 w 2716886"/>
                <a:gd name="connsiteY0" fmla="*/ 16634 h 1292847"/>
                <a:gd name="connsiteX1" fmla="*/ 2569964 w 2716886"/>
                <a:gd name="connsiteY1" fmla="*/ 16634 h 1292847"/>
                <a:gd name="connsiteX2" fmla="*/ 2716886 w 2716886"/>
                <a:gd name="connsiteY2" fmla="*/ 158189 h 1292847"/>
                <a:gd name="connsiteX3" fmla="*/ 2710308 w 2716886"/>
                <a:gd name="connsiteY3" fmla="*/ 1292847 h 1292847"/>
                <a:gd name="connsiteX4" fmla="*/ 0 w 2716886"/>
                <a:gd name="connsiteY4" fmla="*/ 1292847 h 1292847"/>
                <a:gd name="connsiteX5" fmla="*/ 0 w 2716886"/>
                <a:gd name="connsiteY5" fmla="*/ 16634 h 1292847"/>
                <a:gd name="connsiteX0" fmla="*/ 0 w 2717706"/>
                <a:gd name="connsiteY0" fmla="*/ 41645 h 1317858"/>
                <a:gd name="connsiteX1" fmla="*/ 2569964 w 2717706"/>
                <a:gd name="connsiteY1" fmla="*/ 41645 h 1317858"/>
                <a:gd name="connsiteX2" fmla="*/ 2716886 w 2717706"/>
                <a:gd name="connsiteY2" fmla="*/ 183200 h 1317858"/>
                <a:gd name="connsiteX3" fmla="*/ 2710308 w 2717706"/>
                <a:gd name="connsiteY3" fmla="*/ 1317858 h 1317858"/>
                <a:gd name="connsiteX4" fmla="*/ 0 w 2717706"/>
                <a:gd name="connsiteY4" fmla="*/ 1317858 h 1317858"/>
                <a:gd name="connsiteX5" fmla="*/ 0 w 2717706"/>
                <a:gd name="connsiteY5" fmla="*/ 41645 h 1317858"/>
                <a:gd name="connsiteX0" fmla="*/ 0 w 2717706"/>
                <a:gd name="connsiteY0" fmla="*/ 0 h 1276213"/>
                <a:gd name="connsiteX1" fmla="*/ 2569964 w 2717706"/>
                <a:gd name="connsiteY1" fmla="*/ 0 h 1276213"/>
                <a:gd name="connsiteX2" fmla="*/ 2716886 w 2717706"/>
                <a:gd name="connsiteY2" fmla="*/ 141555 h 1276213"/>
                <a:gd name="connsiteX3" fmla="*/ 2710308 w 2717706"/>
                <a:gd name="connsiteY3" fmla="*/ 1276213 h 1276213"/>
                <a:gd name="connsiteX4" fmla="*/ 0 w 2717706"/>
                <a:gd name="connsiteY4" fmla="*/ 1276213 h 1276213"/>
                <a:gd name="connsiteX5" fmla="*/ 0 w 2717706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41555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16886" h="1276213">
                  <a:moveTo>
                    <a:pt x="0" y="0"/>
                  </a:moveTo>
                  <a:lnTo>
                    <a:pt x="2569964" y="0"/>
                  </a:lnTo>
                  <a:cubicBezTo>
                    <a:pt x="2687438" y="0"/>
                    <a:pt x="2716886" y="44813"/>
                    <a:pt x="2716886" y="141555"/>
                  </a:cubicBezTo>
                  <a:cubicBezTo>
                    <a:pt x="2716886" y="238297"/>
                    <a:pt x="2712501" y="906361"/>
                    <a:pt x="2710308" y="1276213"/>
                  </a:cubicBezTo>
                  <a:lnTo>
                    <a:pt x="0" y="12762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-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A1FCD32D-6815-26FD-172C-8ADFD0368877}"/>
                </a:ext>
              </a:extLst>
            </p:cNvPr>
            <p:cNvSpPr txBox="1"/>
            <p:nvPr/>
          </p:nvSpPr>
          <p:spPr>
            <a:xfrm>
              <a:off x="9253653" y="4627757"/>
              <a:ext cx="2670718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300" b="1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Verkorten behandelduur</a:t>
              </a:r>
              <a:endParaRPr kumimoji="0" lang="nl-NL" sz="1300" b="0" i="0" u="none" strike="noStrike" kern="1200" cap="none" spc="0" normalizeH="0" baseline="0" noProof="0">
                <a:ln>
                  <a:noFill/>
                </a:ln>
                <a:solidFill>
                  <a:srgbClr val="3D316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E493A8BD-7027-76FC-B826-5692AB374D8A}"/>
                </a:ext>
              </a:extLst>
            </p:cNvPr>
            <p:cNvSpPr txBox="1"/>
            <p:nvPr/>
          </p:nvSpPr>
          <p:spPr>
            <a:xfrm>
              <a:off x="9264804" y="4881584"/>
              <a:ext cx="2266002" cy="65434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•	Digitale behandelgroep / </a:t>
              </a:r>
              <a:r>
                <a:rPr kumimoji="0" lang="nl-NL" sz="1000" b="0" i="0" u="none" strike="noStrike" kern="1200" cap="none" spc="0" normalizeH="0" baseline="0" noProof="0" err="1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E-health</a:t>
              </a:r>
              <a:endParaRPr kumimoji="0" lang="nl-NL" sz="1000" b="0" i="0" u="none" strike="noStrike" kern="1200" cap="none" spc="0" normalizeH="0" baseline="0" noProof="0">
                <a:ln>
                  <a:noFill/>
                </a:ln>
                <a:solidFill>
                  <a:srgbClr val="3D316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•	Doel realisatie</a:t>
              </a:r>
            </a:p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•	Signaleringsplan / borging</a:t>
              </a:r>
              <a:b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</a:b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29677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	(voorkomen </a:t>
              </a:r>
              <a:r>
                <a:rPr kumimoji="0" lang="nl-NL" sz="1000" b="0" i="0" u="none" strike="noStrike" kern="1200" cap="none" spc="0" normalizeH="0" baseline="0" noProof="0" err="1">
                  <a:ln>
                    <a:noFill/>
                  </a:ln>
                  <a:solidFill>
                    <a:srgbClr val="329677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heraanmelding</a:t>
              </a: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29677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</a:t>
              </a:r>
              <a:endParaRPr kumimoji="0" lang="nl-NL" sz="1000" b="0" i="0" u="none" strike="noStrike" kern="1200" cap="none" spc="0" normalizeH="0" baseline="0" noProof="0">
                <a:ln>
                  <a:noFill/>
                </a:ln>
                <a:solidFill>
                  <a:srgbClr val="3D316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F5A80C48-2179-01A1-EB92-5607E969C63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253653" y="4010753"/>
              <a:ext cx="586800" cy="586800"/>
            </a:xfrm>
            <a:prstGeom prst="rect">
              <a:avLst/>
            </a:prstGeom>
          </p:spPr>
        </p:pic>
      </p:grpSp>
      <p:grpSp>
        <p:nvGrpSpPr>
          <p:cNvPr id="95" name="Groep 94">
            <a:extLst>
              <a:ext uri="{FF2B5EF4-FFF2-40B4-BE49-F238E27FC236}">
                <a16:creationId xmlns:a16="http://schemas.microsoft.com/office/drawing/2014/main" id="{71909DE0-DEE1-093A-C10F-BF7DB35671D2}"/>
              </a:ext>
            </a:extLst>
          </p:cNvPr>
          <p:cNvGrpSpPr/>
          <p:nvPr/>
        </p:nvGrpSpPr>
        <p:grpSpPr>
          <a:xfrm>
            <a:off x="6096454" y="5111354"/>
            <a:ext cx="2488581" cy="1389807"/>
            <a:chOff x="6096454" y="5111354"/>
            <a:chExt cx="2488581" cy="1389807"/>
          </a:xfrm>
        </p:grpSpPr>
        <p:sp>
          <p:nvSpPr>
            <p:cNvPr id="31" name="Rechthoek met één afgeronde hoek 7">
              <a:extLst>
                <a:ext uri="{FF2B5EF4-FFF2-40B4-BE49-F238E27FC236}">
                  <a16:creationId xmlns:a16="http://schemas.microsoft.com/office/drawing/2014/main" id="{6C97A138-86FA-ADC9-C203-F30236F3EA30}"/>
                </a:ext>
              </a:extLst>
            </p:cNvPr>
            <p:cNvSpPr/>
            <p:nvPr/>
          </p:nvSpPr>
          <p:spPr>
            <a:xfrm>
              <a:off x="6096454" y="5502784"/>
              <a:ext cx="2488581" cy="998377"/>
            </a:xfrm>
            <a:custGeom>
              <a:avLst/>
              <a:gdLst>
                <a:gd name="connsiteX0" fmla="*/ 0 w 2710308"/>
                <a:gd name="connsiteY0" fmla="*/ 0 h 1276213"/>
                <a:gd name="connsiteX1" fmla="*/ 2497602 w 2710308"/>
                <a:gd name="connsiteY1" fmla="*/ 0 h 1276213"/>
                <a:gd name="connsiteX2" fmla="*/ 2710308 w 2710308"/>
                <a:gd name="connsiteY2" fmla="*/ 212706 h 1276213"/>
                <a:gd name="connsiteX3" fmla="*/ 2710308 w 2710308"/>
                <a:gd name="connsiteY3" fmla="*/ 1276213 h 1276213"/>
                <a:gd name="connsiteX4" fmla="*/ 0 w 2710308"/>
                <a:gd name="connsiteY4" fmla="*/ 1276213 h 1276213"/>
                <a:gd name="connsiteX5" fmla="*/ 0 w 2710308"/>
                <a:gd name="connsiteY5" fmla="*/ 0 h 1276213"/>
                <a:gd name="connsiteX0" fmla="*/ 0 w 2710308"/>
                <a:gd name="connsiteY0" fmla="*/ 0 h 1276213"/>
                <a:gd name="connsiteX1" fmla="*/ 2569964 w 2710308"/>
                <a:gd name="connsiteY1" fmla="*/ 0 h 1276213"/>
                <a:gd name="connsiteX2" fmla="*/ 2710308 w 2710308"/>
                <a:gd name="connsiteY2" fmla="*/ 212706 h 1276213"/>
                <a:gd name="connsiteX3" fmla="*/ 2710308 w 2710308"/>
                <a:gd name="connsiteY3" fmla="*/ 1276213 h 1276213"/>
                <a:gd name="connsiteX4" fmla="*/ 0 w 2710308"/>
                <a:gd name="connsiteY4" fmla="*/ 1276213 h 1276213"/>
                <a:gd name="connsiteX5" fmla="*/ 0 w 2710308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66657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66657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79 h 1276292"/>
                <a:gd name="connsiteX1" fmla="*/ 2569964 w 2716886"/>
                <a:gd name="connsiteY1" fmla="*/ 79 h 1276292"/>
                <a:gd name="connsiteX2" fmla="*/ 2716886 w 2716886"/>
                <a:gd name="connsiteY2" fmla="*/ 141634 h 1276292"/>
                <a:gd name="connsiteX3" fmla="*/ 2710308 w 2716886"/>
                <a:gd name="connsiteY3" fmla="*/ 1276292 h 1276292"/>
                <a:gd name="connsiteX4" fmla="*/ 0 w 2716886"/>
                <a:gd name="connsiteY4" fmla="*/ 1276292 h 1276292"/>
                <a:gd name="connsiteX5" fmla="*/ 0 w 2716886"/>
                <a:gd name="connsiteY5" fmla="*/ 79 h 1276292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41555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4066 h 1280279"/>
                <a:gd name="connsiteX1" fmla="*/ 2569964 w 2716886"/>
                <a:gd name="connsiteY1" fmla="*/ 4066 h 1280279"/>
                <a:gd name="connsiteX2" fmla="*/ 2716886 w 2716886"/>
                <a:gd name="connsiteY2" fmla="*/ 145621 h 1280279"/>
                <a:gd name="connsiteX3" fmla="*/ 2710308 w 2716886"/>
                <a:gd name="connsiteY3" fmla="*/ 1280279 h 1280279"/>
                <a:gd name="connsiteX4" fmla="*/ 0 w 2716886"/>
                <a:gd name="connsiteY4" fmla="*/ 1280279 h 1280279"/>
                <a:gd name="connsiteX5" fmla="*/ 0 w 2716886"/>
                <a:gd name="connsiteY5" fmla="*/ 4066 h 1280279"/>
                <a:gd name="connsiteX0" fmla="*/ 0 w 2716886"/>
                <a:gd name="connsiteY0" fmla="*/ 16634 h 1292847"/>
                <a:gd name="connsiteX1" fmla="*/ 2569964 w 2716886"/>
                <a:gd name="connsiteY1" fmla="*/ 16634 h 1292847"/>
                <a:gd name="connsiteX2" fmla="*/ 2716886 w 2716886"/>
                <a:gd name="connsiteY2" fmla="*/ 158189 h 1292847"/>
                <a:gd name="connsiteX3" fmla="*/ 2710308 w 2716886"/>
                <a:gd name="connsiteY3" fmla="*/ 1292847 h 1292847"/>
                <a:gd name="connsiteX4" fmla="*/ 0 w 2716886"/>
                <a:gd name="connsiteY4" fmla="*/ 1292847 h 1292847"/>
                <a:gd name="connsiteX5" fmla="*/ 0 w 2716886"/>
                <a:gd name="connsiteY5" fmla="*/ 16634 h 1292847"/>
                <a:gd name="connsiteX0" fmla="*/ 0 w 2717706"/>
                <a:gd name="connsiteY0" fmla="*/ 41645 h 1317858"/>
                <a:gd name="connsiteX1" fmla="*/ 2569964 w 2717706"/>
                <a:gd name="connsiteY1" fmla="*/ 41645 h 1317858"/>
                <a:gd name="connsiteX2" fmla="*/ 2716886 w 2717706"/>
                <a:gd name="connsiteY2" fmla="*/ 183200 h 1317858"/>
                <a:gd name="connsiteX3" fmla="*/ 2710308 w 2717706"/>
                <a:gd name="connsiteY3" fmla="*/ 1317858 h 1317858"/>
                <a:gd name="connsiteX4" fmla="*/ 0 w 2717706"/>
                <a:gd name="connsiteY4" fmla="*/ 1317858 h 1317858"/>
                <a:gd name="connsiteX5" fmla="*/ 0 w 2717706"/>
                <a:gd name="connsiteY5" fmla="*/ 41645 h 1317858"/>
                <a:gd name="connsiteX0" fmla="*/ 0 w 2717706"/>
                <a:gd name="connsiteY0" fmla="*/ 0 h 1276213"/>
                <a:gd name="connsiteX1" fmla="*/ 2569964 w 2717706"/>
                <a:gd name="connsiteY1" fmla="*/ 0 h 1276213"/>
                <a:gd name="connsiteX2" fmla="*/ 2716886 w 2717706"/>
                <a:gd name="connsiteY2" fmla="*/ 141555 h 1276213"/>
                <a:gd name="connsiteX3" fmla="*/ 2710308 w 2717706"/>
                <a:gd name="connsiteY3" fmla="*/ 1276213 h 1276213"/>
                <a:gd name="connsiteX4" fmla="*/ 0 w 2717706"/>
                <a:gd name="connsiteY4" fmla="*/ 1276213 h 1276213"/>
                <a:gd name="connsiteX5" fmla="*/ 0 w 2717706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41555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16886" h="1276213">
                  <a:moveTo>
                    <a:pt x="0" y="0"/>
                  </a:moveTo>
                  <a:lnTo>
                    <a:pt x="2569964" y="0"/>
                  </a:lnTo>
                  <a:cubicBezTo>
                    <a:pt x="2687438" y="0"/>
                    <a:pt x="2716886" y="44813"/>
                    <a:pt x="2716886" y="141555"/>
                  </a:cubicBezTo>
                  <a:cubicBezTo>
                    <a:pt x="2716886" y="238297"/>
                    <a:pt x="2712501" y="906361"/>
                    <a:pt x="2710308" y="1276213"/>
                  </a:cubicBezTo>
                  <a:lnTo>
                    <a:pt x="0" y="12762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-</a:t>
              </a:r>
            </a:p>
          </p:txBody>
        </p:sp>
        <p:sp>
          <p:nvSpPr>
            <p:cNvPr id="32" name="Tekstvak 31">
              <a:extLst>
                <a:ext uri="{FF2B5EF4-FFF2-40B4-BE49-F238E27FC236}">
                  <a16:creationId xmlns:a16="http://schemas.microsoft.com/office/drawing/2014/main" id="{DC3A51E4-3187-00E2-858E-7743811EF3A0}"/>
                </a:ext>
              </a:extLst>
            </p:cNvPr>
            <p:cNvSpPr txBox="1"/>
            <p:nvPr/>
          </p:nvSpPr>
          <p:spPr>
            <a:xfrm>
              <a:off x="6315306" y="5717345"/>
              <a:ext cx="2161798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300" b="1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Personele bezetting</a:t>
              </a:r>
              <a:endParaRPr kumimoji="0" lang="nl-NL" sz="1300" b="0" i="0" u="none" strike="noStrike" kern="1200" cap="none" spc="0" normalizeH="0" baseline="0" noProof="0">
                <a:ln>
                  <a:noFill/>
                </a:ln>
                <a:solidFill>
                  <a:srgbClr val="3D316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3" name="Tekstvak 32">
              <a:extLst>
                <a:ext uri="{FF2B5EF4-FFF2-40B4-BE49-F238E27FC236}">
                  <a16:creationId xmlns:a16="http://schemas.microsoft.com/office/drawing/2014/main" id="{38550876-B71E-EB25-D24B-5638DDFACB67}"/>
                </a:ext>
              </a:extLst>
            </p:cNvPr>
            <p:cNvSpPr txBox="1"/>
            <p:nvPr/>
          </p:nvSpPr>
          <p:spPr>
            <a:xfrm>
              <a:off x="6326457" y="5971172"/>
              <a:ext cx="2016557" cy="32092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•	Groepstrainingen ontwikkelen</a:t>
              </a:r>
            </a:p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•	</a:t>
              </a:r>
              <a:r>
                <a:rPr kumimoji="0" lang="nl-NL" sz="1000" b="0" i="0" u="none" strike="noStrike" kern="1200" cap="none" spc="0" normalizeH="0" baseline="0" noProof="0" err="1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E-health</a:t>
              </a: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 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A04231E2-6934-2556-C098-67904845FD6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6326457" y="5111354"/>
              <a:ext cx="586800" cy="586800"/>
            </a:xfrm>
            <a:prstGeom prst="rect">
              <a:avLst/>
            </a:prstGeom>
          </p:spPr>
        </p:pic>
      </p:grpSp>
      <p:grpSp>
        <p:nvGrpSpPr>
          <p:cNvPr id="96" name="Groep 95">
            <a:extLst>
              <a:ext uri="{FF2B5EF4-FFF2-40B4-BE49-F238E27FC236}">
                <a16:creationId xmlns:a16="http://schemas.microsoft.com/office/drawing/2014/main" id="{B06B3C90-65CF-93AD-7804-31E0166F1A8E}"/>
              </a:ext>
            </a:extLst>
          </p:cNvPr>
          <p:cNvGrpSpPr/>
          <p:nvPr/>
        </p:nvGrpSpPr>
        <p:grpSpPr>
          <a:xfrm>
            <a:off x="1357185" y="4735479"/>
            <a:ext cx="3615089" cy="1765683"/>
            <a:chOff x="1357185" y="4735479"/>
            <a:chExt cx="3615089" cy="1765683"/>
          </a:xfrm>
        </p:grpSpPr>
        <p:sp>
          <p:nvSpPr>
            <p:cNvPr id="37" name="Rechthoek met één afgeronde hoek 7">
              <a:extLst>
                <a:ext uri="{FF2B5EF4-FFF2-40B4-BE49-F238E27FC236}">
                  <a16:creationId xmlns:a16="http://schemas.microsoft.com/office/drawing/2014/main" id="{4CC1D979-D1CD-0373-8EEE-A095BA9F9EED}"/>
                </a:ext>
              </a:extLst>
            </p:cNvPr>
            <p:cNvSpPr/>
            <p:nvPr/>
          </p:nvSpPr>
          <p:spPr>
            <a:xfrm>
              <a:off x="1357185" y="5151522"/>
              <a:ext cx="3615089" cy="1349640"/>
            </a:xfrm>
            <a:custGeom>
              <a:avLst/>
              <a:gdLst>
                <a:gd name="connsiteX0" fmla="*/ 0 w 2710308"/>
                <a:gd name="connsiteY0" fmla="*/ 0 h 1276213"/>
                <a:gd name="connsiteX1" fmla="*/ 2497602 w 2710308"/>
                <a:gd name="connsiteY1" fmla="*/ 0 h 1276213"/>
                <a:gd name="connsiteX2" fmla="*/ 2710308 w 2710308"/>
                <a:gd name="connsiteY2" fmla="*/ 212706 h 1276213"/>
                <a:gd name="connsiteX3" fmla="*/ 2710308 w 2710308"/>
                <a:gd name="connsiteY3" fmla="*/ 1276213 h 1276213"/>
                <a:gd name="connsiteX4" fmla="*/ 0 w 2710308"/>
                <a:gd name="connsiteY4" fmla="*/ 1276213 h 1276213"/>
                <a:gd name="connsiteX5" fmla="*/ 0 w 2710308"/>
                <a:gd name="connsiteY5" fmla="*/ 0 h 1276213"/>
                <a:gd name="connsiteX0" fmla="*/ 0 w 2710308"/>
                <a:gd name="connsiteY0" fmla="*/ 0 h 1276213"/>
                <a:gd name="connsiteX1" fmla="*/ 2569964 w 2710308"/>
                <a:gd name="connsiteY1" fmla="*/ 0 h 1276213"/>
                <a:gd name="connsiteX2" fmla="*/ 2710308 w 2710308"/>
                <a:gd name="connsiteY2" fmla="*/ 212706 h 1276213"/>
                <a:gd name="connsiteX3" fmla="*/ 2710308 w 2710308"/>
                <a:gd name="connsiteY3" fmla="*/ 1276213 h 1276213"/>
                <a:gd name="connsiteX4" fmla="*/ 0 w 2710308"/>
                <a:gd name="connsiteY4" fmla="*/ 1276213 h 1276213"/>
                <a:gd name="connsiteX5" fmla="*/ 0 w 2710308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66657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66657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79 h 1276292"/>
                <a:gd name="connsiteX1" fmla="*/ 2569964 w 2716886"/>
                <a:gd name="connsiteY1" fmla="*/ 79 h 1276292"/>
                <a:gd name="connsiteX2" fmla="*/ 2716886 w 2716886"/>
                <a:gd name="connsiteY2" fmla="*/ 141634 h 1276292"/>
                <a:gd name="connsiteX3" fmla="*/ 2710308 w 2716886"/>
                <a:gd name="connsiteY3" fmla="*/ 1276292 h 1276292"/>
                <a:gd name="connsiteX4" fmla="*/ 0 w 2716886"/>
                <a:gd name="connsiteY4" fmla="*/ 1276292 h 1276292"/>
                <a:gd name="connsiteX5" fmla="*/ 0 w 2716886"/>
                <a:gd name="connsiteY5" fmla="*/ 79 h 1276292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41555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4066 h 1280279"/>
                <a:gd name="connsiteX1" fmla="*/ 2569964 w 2716886"/>
                <a:gd name="connsiteY1" fmla="*/ 4066 h 1280279"/>
                <a:gd name="connsiteX2" fmla="*/ 2716886 w 2716886"/>
                <a:gd name="connsiteY2" fmla="*/ 145621 h 1280279"/>
                <a:gd name="connsiteX3" fmla="*/ 2710308 w 2716886"/>
                <a:gd name="connsiteY3" fmla="*/ 1280279 h 1280279"/>
                <a:gd name="connsiteX4" fmla="*/ 0 w 2716886"/>
                <a:gd name="connsiteY4" fmla="*/ 1280279 h 1280279"/>
                <a:gd name="connsiteX5" fmla="*/ 0 w 2716886"/>
                <a:gd name="connsiteY5" fmla="*/ 4066 h 1280279"/>
                <a:gd name="connsiteX0" fmla="*/ 0 w 2716886"/>
                <a:gd name="connsiteY0" fmla="*/ 16634 h 1292847"/>
                <a:gd name="connsiteX1" fmla="*/ 2569964 w 2716886"/>
                <a:gd name="connsiteY1" fmla="*/ 16634 h 1292847"/>
                <a:gd name="connsiteX2" fmla="*/ 2716886 w 2716886"/>
                <a:gd name="connsiteY2" fmla="*/ 158189 h 1292847"/>
                <a:gd name="connsiteX3" fmla="*/ 2710308 w 2716886"/>
                <a:gd name="connsiteY3" fmla="*/ 1292847 h 1292847"/>
                <a:gd name="connsiteX4" fmla="*/ 0 w 2716886"/>
                <a:gd name="connsiteY4" fmla="*/ 1292847 h 1292847"/>
                <a:gd name="connsiteX5" fmla="*/ 0 w 2716886"/>
                <a:gd name="connsiteY5" fmla="*/ 16634 h 1292847"/>
                <a:gd name="connsiteX0" fmla="*/ 0 w 2717706"/>
                <a:gd name="connsiteY0" fmla="*/ 41645 h 1317858"/>
                <a:gd name="connsiteX1" fmla="*/ 2569964 w 2717706"/>
                <a:gd name="connsiteY1" fmla="*/ 41645 h 1317858"/>
                <a:gd name="connsiteX2" fmla="*/ 2716886 w 2717706"/>
                <a:gd name="connsiteY2" fmla="*/ 183200 h 1317858"/>
                <a:gd name="connsiteX3" fmla="*/ 2710308 w 2717706"/>
                <a:gd name="connsiteY3" fmla="*/ 1317858 h 1317858"/>
                <a:gd name="connsiteX4" fmla="*/ 0 w 2717706"/>
                <a:gd name="connsiteY4" fmla="*/ 1317858 h 1317858"/>
                <a:gd name="connsiteX5" fmla="*/ 0 w 2717706"/>
                <a:gd name="connsiteY5" fmla="*/ 41645 h 1317858"/>
                <a:gd name="connsiteX0" fmla="*/ 0 w 2717706"/>
                <a:gd name="connsiteY0" fmla="*/ 0 h 1276213"/>
                <a:gd name="connsiteX1" fmla="*/ 2569964 w 2717706"/>
                <a:gd name="connsiteY1" fmla="*/ 0 h 1276213"/>
                <a:gd name="connsiteX2" fmla="*/ 2716886 w 2717706"/>
                <a:gd name="connsiteY2" fmla="*/ 141555 h 1276213"/>
                <a:gd name="connsiteX3" fmla="*/ 2710308 w 2717706"/>
                <a:gd name="connsiteY3" fmla="*/ 1276213 h 1276213"/>
                <a:gd name="connsiteX4" fmla="*/ 0 w 2717706"/>
                <a:gd name="connsiteY4" fmla="*/ 1276213 h 1276213"/>
                <a:gd name="connsiteX5" fmla="*/ 0 w 2717706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41555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25013"/>
                <a:gd name="connsiteY0" fmla="*/ 8628 h 1284841"/>
                <a:gd name="connsiteX1" fmla="*/ 2586173 w 2725013"/>
                <a:gd name="connsiteY1" fmla="*/ 12706 h 1284841"/>
                <a:gd name="connsiteX2" fmla="*/ 2716886 w 2725013"/>
                <a:gd name="connsiteY2" fmla="*/ 150183 h 1284841"/>
                <a:gd name="connsiteX3" fmla="*/ 2710308 w 2725013"/>
                <a:gd name="connsiteY3" fmla="*/ 1284841 h 1284841"/>
                <a:gd name="connsiteX4" fmla="*/ 0 w 2725013"/>
                <a:gd name="connsiteY4" fmla="*/ 1284841 h 1284841"/>
                <a:gd name="connsiteX5" fmla="*/ 0 w 2725013"/>
                <a:gd name="connsiteY5" fmla="*/ 8628 h 1284841"/>
                <a:gd name="connsiteX0" fmla="*/ 0 w 2725013"/>
                <a:gd name="connsiteY0" fmla="*/ 6892 h 1283105"/>
                <a:gd name="connsiteX1" fmla="*/ 2586173 w 2725013"/>
                <a:gd name="connsiteY1" fmla="*/ 10970 h 1283105"/>
                <a:gd name="connsiteX2" fmla="*/ 2716886 w 2725013"/>
                <a:gd name="connsiteY2" fmla="*/ 148447 h 1283105"/>
                <a:gd name="connsiteX3" fmla="*/ 2710308 w 2725013"/>
                <a:gd name="connsiteY3" fmla="*/ 1283105 h 1283105"/>
                <a:gd name="connsiteX4" fmla="*/ 0 w 2725013"/>
                <a:gd name="connsiteY4" fmla="*/ 1283105 h 1283105"/>
                <a:gd name="connsiteX5" fmla="*/ 0 w 2725013"/>
                <a:gd name="connsiteY5" fmla="*/ 6892 h 1283105"/>
                <a:gd name="connsiteX0" fmla="*/ 0 w 2717218"/>
                <a:gd name="connsiteY0" fmla="*/ 5669 h 1281882"/>
                <a:gd name="connsiteX1" fmla="*/ 2586173 w 2717218"/>
                <a:gd name="connsiteY1" fmla="*/ 9747 h 1281882"/>
                <a:gd name="connsiteX2" fmla="*/ 2716886 w 2717218"/>
                <a:gd name="connsiteY2" fmla="*/ 147224 h 1281882"/>
                <a:gd name="connsiteX3" fmla="*/ 2710308 w 2717218"/>
                <a:gd name="connsiteY3" fmla="*/ 1281882 h 1281882"/>
                <a:gd name="connsiteX4" fmla="*/ 0 w 2717218"/>
                <a:gd name="connsiteY4" fmla="*/ 1281882 h 1281882"/>
                <a:gd name="connsiteX5" fmla="*/ 0 w 2717218"/>
                <a:gd name="connsiteY5" fmla="*/ 5669 h 1281882"/>
                <a:gd name="connsiteX0" fmla="*/ 0 w 2717062"/>
                <a:gd name="connsiteY0" fmla="*/ 0 h 1276213"/>
                <a:gd name="connsiteX1" fmla="*/ 2586173 w 2717062"/>
                <a:gd name="connsiteY1" fmla="*/ 4078 h 1276213"/>
                <a:gd name="connsiteX2" fmla="*/ 2716886 w 2717062"/>
                <a:gd name="connsiteY2" fmla="*/ 141555 h 1276213"/>
                <a:gd name="connsiteX3" fmla="*/ 2710308 w 2717062"/>
                <a:gd name="connsiteY3" fmla="*/ 1276213 h 1276213"/>
                <a:gd name="connsiteX4" fmla="*/ 0 w 2717062"/>
                <a:gd name="connsiteY4" fmla="*/ 1276213 h 1276213"/>
                <a:gd name="connsiteX5" fmla="*/ 0 w 2717062"/>
                <a:gd name="connsiteY5" fmla="*/ 0 h 1276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17062" h="1276213">
                  <a:moveTo>
                    <a:pt x="0" y="0"/>
                  </a:moveTo>
                  <a:lnTo>
                    <a:pt x="2586173" y="4078"/>
                  </a:lnTo>
                  <a:cubicBezTo>
                    <a:pt x="2664746" y="8156"/>
                    <a:pt x="2715647" y="15180"/>
                    <a:pt x="2716886" y="141555"/>
                  </a:cubicBezTo>
                  <a:cubicBezTo>
                    <a:pt x="2718125" y="267930"/>
                    <a:pt x="2712501" y="906361"/>
                    <a:pt x="2710308" y="1276213"/>
                  </a:cubicBezTo>
                  <a:lnTo>
                    <a:pt x="0" y="12762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-</a:t>
              </a:r>
            </a:p>
          </p:txBody>
        </p:sp>
        <p:sp>
          <p:nvSpPr>
            <p:cNvPr id="38" name="Tekstvak 37">
              <a:extLst>
                <a:ext uri="{FF2B5EF4-FFF2-40B4-BE49-F238E27FC236}">
                  <a16:creationId xmlns:a16="http://schemas.microsoft.com/office/drawing/2014/main" id="{784000D9-5F5B-3CDE-201F-45A4A238D822}"/>
                </a:ext>
              </a:extLst>
            </p:cNvPr>
            <p:cNvSpPr txBox="1"/>
            <p:nvPr/>
          </p:nvSpPr>
          <p:spPr>
            <a:xfrm>
              <a:off x="1576037" y="5366082"/>
              <a:ext cx="2670718" cy="40011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300" b="1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Samenwerking tussen </a:t>
              </a:r>
              <a:br>
                <a:rPr kumimoji="0" lang="nl-NL" sz="1300" b="1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</a:br>
              <a:r>
                <a:rPr kumimoji="0" lang="nl-NL" sz="1300" b="1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SGGZ en BGGZ versterken</a:t>
              </a:r>
              <a:endParaRPr kumimoji="0" lang="nl-NL" sz="1300" b="0" i="0" u="none" strike="noStrike" kern="1200" cap="none" spc="0" normalizeH="0" baseline="0" noProof="0">
                <a:ln>
                  <a:noFill/>
                </a:ln>
                <a:solidFill>
                  <a:srgbClr val="3D316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9" name="Tekstvak 38">
              <a:extLst>
                <a:ext uri="{FF2B5EF4-FFF2-40B4-BE49-F238E27FC236}">
                  <a16:creationId xmlns:a16="http://schemas.microsoft.com/office/drawing/2014/main" id="{0A72348D-1F2C-00E3-2CC4-D17CC51FA0BF}"/>
                </a:ext>
              </a:extLst>
            </p:cNvPr>
            <p:cNvSpPr txBox="1"/>
            <p:nvPr/>
          </p:nvSpPr>
          <p:spPr>
            <a:xfrm>
              <a:off x="1576037" y="5796969"/>
              <a:ext cx="3167902" cy="48763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•	Consultatie en advies vanuit SGGZ voor BGGZ</a:t>
              </a:r>
            </a:p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•	Kortdurende verwijzing voor specifieke interventie </a:t>
              </a:r>
              <a:b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</a:b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	</a:t>
              </a: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29677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(convenant Curium/</a:t>
              </a:r>
              <a:r>
                <a:rPr kumimoji="0" lang="nl-NL" sz="1000" b="0" i="0" u="none" strike="noStrike" kern="1200" cap="none" spc="0" normalizeH="0" baseline="0" noProof="0" err="1">
                  <a:ln>
                    <a:noFill/>
                  </a:ln>
                  <a:solidFill>
                    <a:srgbClr val="329677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vrijgevestigden</a:t>
              </a: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29677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</a:t>
              </a:r>
              <a:endParaRPr kumimoji="0" lang="nl-NL" sz="1000" b="0" i="0" u="none" strike="noStrike" kern="1200" cap="none" spc="0" normalizeH="0" baseline="0" noProof="0">
                <a:ln>
                  <a:noFill/>
                </a:ln>
                <a:solidFill>
                  <a:srgbClr val="3D316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pic>
          <p:nvPicPr>
            <p:cNvPr id="43" name="Graphic 42">
              <a:extLst>
                <a:ext uri="{FF2B5EF4-FFF2-40B4-BE49-F238E27FC236}">
                  <a16:creationId xmlns:a16="http://schemas.microsoft.com/office/drawing/2014/main" id="{17E49338-42DA-5558-441B-12F232F2EE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576037" y="4735479"/>
              <a:ext cx="586800" cy="586800"/>
            </a:xfrm>
            <a:prstGeom prst="rect">
              <a:avLst/>
            </a:prstGeom>
          </p:spPr>
        </p:pic>
      </p:grpSp>
      <p:grpSp>
        <p:nvGrpSpPr>
          <p:cNvPr id="97" name="Groep 96">
            <a:extLst>
              <a:ext uri="{FF2B5EF4-FFF2-40B4-BE49-F238E27FC236}">
                <a16:creationId xmlns:a16="http://schemas.microsoft.com/office/drawing/2014/main" id="{8C08A539-E840-759E-1196-AAC3097239CF}"/>
              </a:ext>
            </a:extLst>
          </p:cNvPr>
          <p:cNvGrpSpPr/>
          <p:nvPr/>
        </p:nvGrpSpPr>
        <p:grpSpPr>
          <a:xfrm>
            <a:off x="470663" y="3066565"/>
            <a:ext cx="2272537" cy="1530988"/>
            <a:chOff x="470663" y="3066565"/>
            <a:chExt cx="2272537" cy="1530988"/>
          </a:xfrm>
        </p:grpSpPr>
        <p:sp>
          <p:nvSpPr>
            <p:cNvPr id="44" name="Rechthoek met één afgeronde hoek 7">
              <a:extLst>
                <a:ext uri="{FF2B5EF4-FFF2-40B4-BE49-F238E27FC236}">
                  <a16:creationId xmlns:a16="http://schemas.microsoft.com/office/drawing/2014/main" id="{575BCAD4-B1C9-EA4F-B6A7-1BA59753C661}"/>
                </a:ext>
              </a:extLst>
            </p:cNvPr>
            <p:cNvSpPr/>
            <p:nvPr/>
          </p:nvSpPr>
          <p:spPr>
            <a:xfrm>
              <a:off x="470663" y="3467687"/>
              <a:ext cx="2272537" cy="1129866"/>
            </a:xfrm>
            <a:custGeom>
              <a:avLst/>
              <a:gdLst>
                <a:gd name="connsiteX0" fmla="*/ 0 w 2710308"/>
                <a:gd name="connsiteY0" fmla="*/ 0 h 1276213"/>
                <a:gd name="connsiteX1" fmla="*/ 2497602 w 2710308"/>
                <a:gd name="connsiteY1" fmla="*/ 0 h 1276213"/>
                <a:gd name="connsiteX2" fmla="*/ 2710308 w 2710308"/>
                <a:gd name="connsiteY2" fmla="*/ 212706 h 1276213"/>
                <a:gd name="connsiteX3" fmla="*/ 2710308 w 2710308"/>
                <a:gd name="connsiteY3" fmla="*/ 1276213 h 1276213"/>
                <a:gd name="connsiteX4" fmla="*/ 0 w 2710308"/>
                <a:gd name="connsiteY4" fmla="*/ 1276213 h 1276213"/>
                <a:gd name="connsiteX5" fmla="*/ 0 w 2710308"/>
                <a:gd name="connsiteY5" fmla="*/ 0 h 1276213"/>
                <a:gd name="connsiteX0" fmla="*/ 0 w 2710308"/>
                <a:gd name="connsiteY0" fmla="*/ 0 h 1276213"/>
                <a:gd name="connsiteX1" fmla="*/ 2569964 w 2710308"/>
                <a:gd name="connsiteY1" fmla="*/ 0 h 1276213"/>
                <a:gd name="connsiteX2" fmla="*/ 2710308 w 2710308"/>
                <a:gd name="connsiteY2" fmla="*/ 212706 h 1276213"/>
                <a:gd name="connsiteX3" fmla="*/ 2710308 w 2710308"/>
                <a:gd name="connsiteY3" fmla="*/ 1276213 h 1276213"/>
                <a:gd name="connsiteX4" fmla="*/ 0 w 2710308"/>
                <a:gd name="connsiteY4" fmla="*/ 1276213 h 1276213"/>
                <a:gd name="connsiteX5" fmla="*/ 0 w 2710308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66657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66657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79 h 1276292"/>
                <a:gd name="connsiteX1" fmla="*/ 2569964 w 2716886"/>
                <a:gd name="connsiteY1" fmla="*/ 79 h 1276292"/>
                <a:gd name="connsiteX2" fmla="*/ 2716886 w 2716886"/>
                <a:gd name="connsiteY2" fmla="*/ 141634 h 1276292"/>
                <a:gd name="connsiteX3" fmla="*/ 2710308 w 2716886"/>
                <a:gd name="connsiteY3" fmla="*/ 1276292 h 1276292"/>
                <a:gd name="connsiteX4" fmla="*/ 0 w 2716886"/>
                <a:gd name="connsiteY4" fmla="*/ 1276292 h 1276292"/>
                <a:gd name="connsiteX5" fmla="*/ 0 w 2716886"/>
                <a:gd name="connsiteY5" fmla="*/ 79 h 1276292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41555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4066 h 1280279"/>
                <a:gd name="connsiteX1" fmla="*/ 2569964 w 2716886"/>
                <a:gd name="connsiteY1" fmla="*/ 4066 h 1280279"/>
                <a:gd name="connsiteX2" fmla="*/ 2716886 w 2716886"/>
                <a:gd name="connsiteY2" fmla="*/ 145621 h 1280279"/>
                <a:gd name="connsiteX3" fmla="*/ 2710308 w 2716886"/>
                <a:gd name="connsiteY3" fmla="*/ 1280279 h 1280279"/>
                <a:gd name="connsiteX4" fmla="*/ 0 w 2716886"/>
                <a:gd name="connsiteY4" fmla="*/ 1280279 h 1280279"/>
                <a:gd name="connsiteX5" fmla="*/ 0 w 2716886"/>
                <a:gd name="connsiteY5" fmla="*/ 4066 h 1280279"/>
                <a:gd name="connsiteX0" fmla="*/ 0 w 2716886"/>
                <a:gd name="connsiteY0" fmla="*/ 16634 h 1292847"/>
                <a:gd name="connsiteX1" fmla="*/ 2569964 w 2716886"/>
                <a:gd name="connsiteY1" fmla="*/ 16634 h 1292847"/>
                <a:gd name="connsiteX2" fmla="*/ 2716886 w 2716886"/>
                <a:gd name="connsiteY2" fmla="*/ 158189 h 1292847"/>
                <a:gd name="connsiteX3" fmla="*/ 2710308 w 2716886"/>
                <a:gd name="connsiteY3" fmla="*/ 1292847 h 1292847"/>
                <a:gd name="connsiteX4" fmla="*/ 0 w 2716886"/>
                <a:gd name="connsiteY4" fmla="*/ 1292847 h 1292847"/>
                <a:gd name="connsiteX5" fmla="*/ 0 w 2716886"/>
                <a:gd name="connsiteY5" fmla="*/ 16634 h 1292847"/>
                <a:gd name="connsiteX0" fmla="*/ 0 w 2717706"/>
                <a:gd name="connsiteY0" fmla="*/ 41645 h 1317858"/>
                <a:gd name="connsiteX1" fmla="*/ 2569964 w 2717706"/>
                <a:gd name="connsiteY1" fmla="*/ 41645 h 1317858"/>
                <a:gd name="connsiteX2" fmla="*/ 2716886 w 2717706"/>
                <a:gd name="connsiteY2" fmla="*/ 183200 h 1317858"/>
                <a:gd name="connsiteX3" fmla="*/ 2710308 w 2717706"/>
                <a:gd name="connsiteY3" fmla="*/ 1317858 h 1317858"/>
                <a:gd name="connsiteX4" fmla="*/ 0 w 2717706"/>
                <a:gd name="connsiteY4" fmla="*/ 1317858 h 1317858"/>
                <a:gd name="connsiteX5" fmla="*/ 0 w 2717706"/>
                <a:gd name="connsiteY5" fmla="*/ 41645 h 1317858"/>
                <a:gd name="connsiteX0" fmla="*/ 0 w 2717706"/>
                <a:gd name="connsiteY0" fmla="*/ 0 h 1276213"/>
                <a:gd name="connsiteX1" fmla="*/ 2569964 w 2717706"/>
                <a:gd name="connsiteY1" fmla="*/ 0 h 1276213"/>
                <a:gd name="connsiteX2" fmla="*/ 2716886 w 2717706"/>
                <a:gd name="connsiteY2" fmla="*/ 141555 h 1276213"/>
                <a:gd name="connsiteX3" fmla="*/ 2710308 w 2717706"/>
                <a:gd name="connsiteY3" fmla="*/ 1276213 h 1276213"/>
                <a:gd name="connsiteX4" fmla="*/ 0 w 2717706"/>
                <a:gd name="connsiteY4" fmla="*/ 1276213 h 1276213"/>
                <a:gd name="connsiteX5" fmla="*/ 0 w 2717706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41555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16886" h="1276213">
                  <a:moveTo>
                    <a:pt x="0" y="0"/>
                  </a:moveTo>
                  <a:lnTo>
                    <a:pt x="2569964" y="0"/>
                  </a:lnTo>
                  <a:cubicBezTo>
                    <a:pt x="2687438" y="0"/>
                    <a:pt x="2716886" y="44813"/>
                    <a:pt x="2716886" y="141555"/>
                  </a:cubicBezTo>
                  <a:cubicBezTo>
                    <a:pt x="2716886" y="238297"/>
                    <a:pt x="2712501" y="906361"/>
                    <a:pt x="2710308" y="1276213"/>
                  </a:cubicBezTo>
                  <a:lnTo>
                    <a:pt x="0" y="12762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-</a:t>
              </a:r>
            </a:p>
          </p:txBody>
        </p:sp>
        <p:sp>
          <p:nvSpPr>
            <p:cNvPr id="45" name="Tekstvak 44">
              <a:extLst>
                <a:ext uri="{FF2B5EF4-FFF2-40B4-BE49-F238E27FC236}">
                  <a16:creationId xmlns:a16="http://schemas.microsoft.com/office/drawing/2014/main" id="{EFFE9CAF-62BC-1C9B-13B5-EFF2B8FA0E68}"/>
                </a:ext>
              </a:extLst>
            </p:cNvPr>
            <p:cNvSpPr txBox="1"/>
            <p:nvPr/>
          </p:nvSpPr>
          <p:spPr>
            <a:xfrm>
              <a:off x="689515" y="3682248"/>
              <a:ext cx="1929149" cy="2000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300" b="1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Versterking lokaal team</a:t>
              </a:r>
              <a:endParaRPr kumimoji="0" lang="nl-NL" sz="1300" b="0" i="0" u="none" strike="noStrike" kern="1200" cap="none" spc="0" normalizeH="0" baseline="0" noProof="0">
                <a:ln>
                  <a:noFill/>
                </a:ln>
                <a:solidFill>
                  <a:srgbClr val="3D316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6" name="Tekstvak 45">
              <a:extLst>
                <a:ext uri="{FF2B5EF4-FFF2-40B4-BE49-F238E27FC236}">
                  <a16:creationId xmlns:a16="http://schemas.microsoft.com/office/drawing/2014/main" id="{807F4A67-9B76-29EC-1368-E0335887098D}"/>
                </a:ext>
              </a:extLst>
            </p:cNvPr>
            <p:cNvSpPr txBox="1"/>
            <p:nvPr/>
          </p:nvSpPr>
          <p:spPr>
            <a:xfrm>
              <a:off x="689515" y="3951531"/>
              <a:ext cx="1933320" cy="48763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•	Kennis / expertise</a:t>
              </a:r>
            </a:p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•	POH</a:t>
              </a:r>
            </a:p>
            <a:p>
              <a:pPr marL="0" marR="0" lvl="0" indent="0" algn="l" defTabSz="108000" rtl="0" eaLnBrk="1" fontAlgn="auto" latinLnBrk="0" hangingPunct="1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000" b="0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•	Juiste inzet van eerstelijnszorg</a:t>
              </a:r>
            </a:p>
          </p:txBody>
        </p:sp>
        <p:pic>
          <p:nvPicPr>
            <p:cNvPr id="49" name="Graphic 48">
              <a:extLst>
                <a:ext uri="{FF2B5EF4-FFF2-40B4-BE49-F238E27FC236}">
                  <a16:creationId xmlns:a16="http://schemas.microsoft.com/office/drawing/2014/main" id="{0097A2CD-AF52-F2DB-7AF7-E16A2E865C39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689515" y="3066565"/>
              <a:ext cx="586800" cy="586800"/>
            </a:xfrm>
            <a:prstGeom prst="rect">
              <a:avLst/>
            </a:prstGeom>
          </p:spPr>
        </p:pic>
      </p:grpSp>
      <p:grpSp>
        <p:nvGrpSpPr>
          <p:cNvPr id="98" name="Groep 97">
            <a:extLst>
              <a:ext uri="{FF2B5EF4-FFF2-40B4-BE49-F238E27FC236}">
                <a16:creationId xmlns:a16="http://schemas.microsoft.com/office/drawing/2014/main" id="{3BC7933E-6AF7-DF33-9D9D-DBDAF69F05B9}"/>
              </a:ext>
            </a:extLst>
          </p:cNvPr>
          <p:cNvGrpSpPr/>
          <p:nvPr/>
        </p:nvGrpSpPr>
        <p:grpSpPr>
          <a:xfrm>
            <a:off x="4524616" y="3213273"/>
            <a:ext cx="3748221" cy="1645360"/>
            <a:chOff x="4524616" y="3213273"/>
            <a:chExt cx="3748221" cy="1645360"/>
          </a:xfrm>
        </p:grpSpPr>
        <p:sp>
          <p:nvSpPr>
            <p:cNvPr id="50" name="Rechthoek met één afgeronde hoek 7">
              <a:extLst>
                <a:ext uri="{FF2B5EF4-FFF2-40B4-BE49-F238E27FC236}">
                  <a16:creationId xmlns:a16="http://schemas.microsoft.com/office/drawing/2014/main" id="{EB23FA27-D2F5-F6E5-CC37-AB7741A15F3B}"/>
                </a:ext>
              </a:extLst>
            </p:cNvPr>
            <p:cNvSpPr/>
            <p:nvPr/>
          </p:nvSpPr>
          <p:spPr>
            <a:xfrm>
              <a:off x="4524616" y="3679190"/>
              <a:ext cx="3748221" cy="1179443"/>
            </a:xfrm>
            <a:custGeom>
              <a:avLst/>
              <a:gdLst>
                <a:gd name="connsiteX0" fmla="*/ 0 w 2710308"/>
                <a:gd name="connsiteY0" fmla="*/ 0 h 1276213"/>
                <a:gd name="connsiteX1" fmla="*/ 2497602 w 2710308"/>
                <a:gd name="connsiteY1" fmla="*/ 0 h 1276213"/>
                <a:gd name="connsiteX2" fmla="*/ 2710308 w 2710308"/>
                <a:gd name="connsiteY2" fmla="*/ 212706 h 1276213"/>
                <a:gd name="connsiteX3" fmla="*/ 2710308 w 2710308"/>
                <a:gd name="connsiteY3" fmla="*/ 1276213 h 1276213"/>
                <a:gd name="connsiteX4" fmla="*/ 0 w 2710308"/>
                <a:gd name="connsiteY4" fmla="*/ 1276213 h 1276213"/>
                <a:gd name="connsiteX5" fmla="*/ 0 w 2710308"/>
                <a:gd name="connsiteY5" fmla="*/ 0 h 1276213"/>
                <a:gd name="connsiteX0" fmla="*/ 0 w 2710308"/>
                <a:gd name="connsiteY0" fmla="*/ 0 h 1276213"/>
                <a:gd name="connsiteX1" fmla="*/ 2569964 w 2710308"/>
                <a:gd name="connsiteY1" fmla="*/ 0 h 1276213"/>
                <a:gd name="connsiteX2" fmla="*/ 2710308 w 2710308"/>
                <a:gd name="connsiteY2" fmla="*/ 212706 h 1276213"/>
                <a:gd name="connsiteX3" fmla="*/ 2710308 w 2710308"/>
                <a:gd name="connsiteY3" fmla="*/ 1276213 h 1276213"/>
                <a:gd name="connsiteX4" fmla="*/ 0 w 2710308"/>
                <a:gd name="connsiteY4" fmla="*/ 1276213 h 1276213"/>
                <a:gd name="connsiteX5" fmla="*/ 0 w 2710308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66657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66657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79 h 1276292"/>
                <a:gd name="connsiteX1" fmla="*/ 2569964 w 2716886"/>
                <a:gd name="connsiteY1" fmla="*/ 79 h 1276292"/>
                <a:gd name="connsiteX2" fmla="*/ 2716886 w 2716886"/>
                <a:gd name="connsiteY2" fmla="*/ 141634 h 1276292"/>
                <a:gd name="connsiteX3" fmla="*/ 2710308 w 2716886"/>
                <a:gd name="connsiteY3" fmla="*/ 1276292 h 1276292"/>
                <a:gd name="connsiteX4" fmla="*/ 0 w 2716886"/>
                <a:gd name="connsiteY4" fmla="*/ 1276292 h 1276292"/>
                <a:gd name="connsiteX5" fmla="*/ 0 w 2716886"/>
                <a:gd name="connsiteY5" fmla="*/ 79 h 1276292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41555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4066 h 1280279"/>
                <a:gd name="connsiteX1" fmla="*/ 2569964 w 2716886"/>
                <a:gd name="connsiteY1" fmla="*/ 4066 h 1280279"/>
                <a:gd name="connsiteX2" fmla="*/ 2716886 w 2716886"/>
                <a:gd name="connsiteY2" fmla="*/ 145621 h 1280279"/>
                <a:gd name="connsiteX3" fmla="*/ 2710308 w 2716886"/>
                <a:gd name="connsiteY3" fmla="*/ 1280279 h 1280279"/>
                <a:gd name="connsiteX4" fmla="*/ 0 w 2716886"/>
                <a:gd name="connsiteY4" fmla="*/ 1280279 h 1280279"/>
                <a:gd name="connsiteX5" fmla="*/ 0 w 2716886"/>
                <a:gd name="connsiteY5" fmla="*/ 4066 h 1280279"/>
                <a:gd name="connsiteX0" fmla="*/ 0 w 2716886"/>
                <a:gd name="connsiteY0" fmla="*/ 16634 h 1292847"/>
                <a:gd name="connsiteX1" fmla="*/ 2569964 w 2716886"/>
                <a:gd name="connsiteY1" fmla="*/ 16634 h 1292847"/>
                <a:gd name="connsiteX2" fmla="*/ 2716886 w 2716886"/>
                <a:gd name="connsiteY2" fmla="*/ 158189 h 1292847"/>
                <a:gd name="connsiteX3" fmla="*/ 2710308 w 2716886"/>
                <a:gd name="connsiteY3" fmla="*/ 1292847 h 1292847"/>
                <a:gd name="connsiteX4" fmla="*/ 0 w 2716886"/>
                <a:gd name="connsiteY4" fmla="*/ 1292847 h 1292847"/>
                <a:gd name="connsiteX5" fmla="*/ 0 w 2716886"/>
                <a:gd name="connsiteY5" fmla="*/ 16634 h 1292847"/>
                <a:gd name="connsiteX0" fmla="*/ 0 w 2717706"/>
                <a:gd name="connsiteY0" fmla="*/ 41645 h 1317858"/>
                <a:gd name="connsiteX1" fmla="*/ 2569964 w 2717706"/>
                <a:gd name="connsiteY1" fmla="*/ 41645 h 1317858"/>
                <a:gd name="connsiteX2" fmla="*/ 2716886 w 2717706"/>
                <a:gd name="connsiteY2" fmla="*/ 183200 h 1317858"/>
                <a:gd name="connsiteX3" fmla="*/ 2710308 w 2717706"/>
                <a:gd name="connsiteY3" fmla="*/ 1317858 h 1317858"/>
                <a:gd name="connsiteX4" fmla="*/ 0 w 2717706"/>
                <a:gd name="connsiteY4" fmla="*/ 1317858 h 1317858"/>
                <a:gd name="connsiteX5" fmla="*/ 0 w 2717706"/>
                <a:gd name="connsiteY5" fmla="*/ 41645 h 1317858"/>
                <a:gd name="connsiteX0" fmla="*/ 0 w 2717706"/>
                <a:gd name="connsiteY0" fmla="*/ 0 h 1276213"/>
                <a:gd name="connsiteX1" fmla="*/ 2569964 w 2717706"/>
                <a:gd name="connsiteY1" fmla="*/ 0 h 1276213"/>
                <a:gd name="connsiteX2" fmla="*/ 2716886 w 2717706"/>
                <a:gd name="connsiteY2" fmla="*/ 141555 h 1276213"/>
                <a:gd name="connsiteX3" fmla="*/ 2710308 w 2717706"/>
                <a:gd name="connsiteY3" fmla="*/ 1276213 h 1276213"/>
                <a:gd name="connsiteX4" fmla="*/ 0 w 2717706"/>
                <a:gd name="connsiteY4" fmla="*/ 1276213 h 1276213"/>
                <a:gd name="connsiteX5" fmla="*/ 0 w 2717706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41555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83558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83558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83558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16886"/>
                <a:gd name="connsiteY0" fmla="*/ 0 h 1276213"/>
                <a:gd name="connsiteX1" fmla="*/ 2569964 w 2716886"/>
                <a:gd name="connsiteY1" fmla="*/ 0 h 1276213"/>
                <a:gd name="connsiteX2" fmla="*/ 2716886 w 2716886"/>
                <a:gd name="connsiteY2" fmla="*/ 183558 h 1276213"/>
                <a:gd name="connsiteX3" fmla="*/ 2710308 w 2716886"/>
                <a:gd name="connsiteY3" fmla="*/ 1276213 h 1276213"/>
                <a:gd name="connsiteX4" fmla="*/ 0 w 2716886"/>
                <a:gd name="connsiteY4" fmla="*/ 1276213 h 1276213"/>
                <a:gd name="connsiteX5" fmla="*/ 0 w 2716886"/>
                <a:gd name="connsiteY5" fmla="*/ 0 h 1276213"/>
                <a:gd name="connsiteX0" fmla="*/ 0 w 2723916"/>
                <a:gd name="connsiteY0" fmla="*/ 0 h 1276213"/>
                <a:gd name="connsiteX1" fmla="*/ 2601229 w 2723916"/>
                <a:gd name="connsiteY1" fmla="*/ 4667 h 1276213"/>
                <a:gd name="connsiteX2" fmla="*/ 2716886 w 2723916"/>
                <a:gd name="connsiteY2" fmla="*/ 183558 h 1276213"/>
                <a:gd name="connsiteX3" fmla="*/ 2710308 w 2723916"/>
                <a:gd name="connsiteY3" fmla="*/ 1276213 h 1276213"/>
                <a:gd name="connsiteX4" fmla="*/ 0 w 2723916"/>
                <a:gd name="connsiteY4" fmla="*/ 1276213 h 1276213"/>
                <a:gd name="connsiteX5" fmla="*/ 0 w 2723916"/>
                <a:gd name="connsiteY5" fmla="*/ 0 h 1276213"/>
                <a:gd name="connsiteX0" fmla="*/ 0 w 2723916"/>
                <a:gd name="connsiteY0" fmla="*/ 0 h 1276213"/>
                <a:gd name="connsiteX1" fmla="*/ 2601229 w 2723916"/>
                <a:gd name="connsiteY1" fmla="*/ 4667 h 1276213"/>
                <a:gd name="connsiteX2" fmla="*/ 2716886 w 2723916"/>
                <a:gd name="connsiteY2" fmla="*/ 183558 h 1276213"/>
                <a:gd name="connsiteX3" fmla="*/ 2710308 w 2723916"/>
                <a:gd name="connsiteY3" fmla="*/ 1276213 h 1276213"/>
                <a:gd name="connsiteX4" fmla="*/ 0 w 2723916"/>
                <a:gd name="connsiteY4" fmla="*/ 1276213 h 1276213"/>
                <a:gd name="connsiteX5" fmla="*/ 0 w 2723916"/>
                <a:gd name="connsiteY5" fmla="*/ 0 h 1276213"/>
                <a:gd name="connsiteX0" fmla="*/ 0 w 2717088"/>
                <a:gd name="connsiteY0" fmla="*/ 0 h 1276213"/>
                <a:gd name="connsiteX1" fmla="*/ 2601229 w 2717088"/>
                <a:gd name="connsiteY1" fmla="*/ 4667 h 1276213"/>
                <a:gd name="connsiteX2" fmla="*/ 2716886 w 2717088"/>
                <a:gd name="connsiteY2" fmla="*/ 183558 h 1276213"/>
                <a:gd name="connsiteX3" fmla="*/ 2710308 w 2717088"/>
                <a:gd name="connsiteY3" fmla="*/ 1276213 h 1276213"/>
                <a:gd name="connsiteX4" fmla="*/ 0 w 2717088"/>
                <a:gd name="connsiteY4" fmla="*/ 1276213 h 1276213"/>
                <a:gd name="connsiteX5" fmla="*/ 0 w 2717088"/>
                <a:gd name="connsiteY5" fmla="*/ 0 h 1276213"/>
                <a:gd name="connsiteX0" fmla="*/ 0 w 2716891"/>
                <a:gd name="connsiteY0" fmla="*/ 0 h 1276213"/>
                <a:gd name="connsiteX1" fmla="*/ 2601229 w 2716891"/>
                <a:gd name="connsiteY1" fmla="*/ 4667 h 1276213"/>
                <a:gd name="connsiteX2" fmla="*/ 2716886 w 2716891"/>
                <a:gd name="connsiteY2" fmla="*/ 183558 h 1276213"/>
                <a:gd name="connsiteX3" fmla="*/ 2710308 w 2716891"/>
                <a:gd name="connsiteY3" fmla="*/ 1276213 h 1276213"/>
                <a:gd name="connsiteX4" fmla="*/ 0 w 2716891"/>
                <a:gd name="connsiteY4" fmla="*/ 1276213 h 1276213"/>
                <a:gd name="connsiteX5" fmla="*/ 0 w 2716891"/>
                <a:gd name="connsiteY5" fmla="*/ 0 h 1276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16891" h="1276213">
                  <a:moveTo>
                    <a:pt x="0" y="0"/>
                  </a:moveTo>
                  <a:lnTo>
                    <a:pt x="2601229" y="4667"/>
                  </a:lnTo>
                  <a:cubicBezTo>
                    <a:pt x="2673153" y="14002"/>
                    <a:pt x="2717463" y="41642"/>
                    <a:pt x="2716886" y="183558"/>
                  </a:cubicBezTo>
                  <a:cubicBezTo>
                    <a:pt x="2716309" y="325474"/>
                    <a:pt x="2712501" y="906361"/>
                    <a:pt x="2710308" y="1276213"/>
                  </a:cubicBezTo>
                  <a:lnTo>
                    <a:pt x="0" y="12762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-</a:t>
              </a:r>
            </a:p>
          </p:txBody>
        </p:sp>
        <p:sp>
          <p:nvSpPr>
            <p:cNvPr id="51" name="Tekstvak 50">
              <a:extLst>
                <a:ext uri="{FF2B5EF4-FFF2-40B4-BE49-F238E27FC236}">
                  <a16:creationId xmlns:a16="http://schemas.microsoft.com/office/drawing/2014/main" id="{09B3F8CD-7D5F-58D1-2B7B-C5DCA4C2E7A8}"/>
                </a:ext>
              </a:extLst>
            </p:cNvPr>
            <p:cNvSpPr txBox="1"/>
            <p:nvPr/>
          </p:nvSpPr>
          <p:spPr>
            <a:xfrm>
              <a:off x="4843384" y="3891165"/>
              <a:ext cx="2910469" cy="7386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2400" b="1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SOEPELE IN- EN</a:t>
              </a:r>
              <a:endParaRPr kumimoji="0" lang="nl-NL" sz="2400" b="0" i="0" u="none" strike="noStrike" kern="1200" cap="none" spc="0" normalizeH="0" baseline="0" noProof="0">
                <a:ln>
                  <a:noFill/>
                </a:ln>
                <a:solidFill>
                  <a:srgbClr val="3D316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2400" b="1" i="0" u="none" strike="noStrike" kern="1200" cap="none" spc="0" normalizeH="0" baseline="0" noProof="0">
                  <a:ln>
                    <a:noFill/>
                  </a:ln>
                  <a:solidFill>
                    <a:srgbClr val="3D316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DOORSTROOM</a:t>
              </a:r>
              <a:endParaRPr kumimoji="0" lang="nl-NL" sz="2400" b="0" i="0" u="none" strike="noStrike" kern="1200" cap="none" spc="0" normalizeH="0" baseline="0" noProof="0">
                <a:ln>
                  <a:noFill/>
                </a:ln>
                <a:solidFill>
                  <a:srgbClr val="3D316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pic>
          <p:nvPicPr>
            <p:cNvPr id="54" name="Graphic 53">
              <a:extLst>
                <a:ext uri="{FF2B5EF4-FFF2-40B4-BE49-F238E27FC236}">
                  <a16:creationId xmlns:a16="http://schemas.microsoft.com/office/drawing/2014/main" id="{9E647399-5798-FF26-BAF0-84AEAA6CC5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743939" y="3213273"/>
              <a:ext cx="586800" cy="586800"/>
            </a:xfrm>
            <a:prstGeom prst="rect">
              <a:avLst/>
            </a:prstGeom>
          </p:spPr>
        </p:pic>
      </p:grpSp>
      <p:sp>
        <p:nvSpPr>
          <p:cNvPr id="87" name="Tekstvak 86">
            <a:extLst>
              <a:ext uri="{FF2B5EF4-FFF2-40B4-BE49-F238E27FC236}">
                <a16:creationId xmlns:a16="http://schemas.microsoft.com/office/drawing/2014/main" id="{056A31F2-1F46-256C-C33D-3A78F81B8B2B}"/>
              </a:ext>
            </a:extLst>
          </p:cNvPr>
          <p:cNvSpPr txBox="1"/>
          <p:nvPr/>
        </p:nvSpPr>
        <p:spPr>
          <a:xfrm>
            <a:off x="470663" y="234355"/>
            <a:ext cx="53070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>
                <a:ln>
                  <a:noFill/>
                </a:ln>
                <a:solidFill>
                  <a:srgbClr val="3D316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Quick </a:t>
            </a:r>
            <a:r>
              <a:rPr kumimoji="0" lang="nl-NL" sz="2400" b="1" i="0" u="none" strike="noStrike" kern="1200" cap="none" spc="0" normalizeH="0" baseline="0" noProof="0" err="1">
                <a:ln>
                  <a:noFill/>
                </a:ln>
                <a:solidFill>
                  <a:srgbClr val="3D316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wins</a:t>
            </a:r>
            <a:r>
              <a:rPr kumimoji="0" lang="nl-NL" sz="2400" b="1" i="0" u="none" strike="noStrike" kern="1200" cap="none" spc="0" normalizeH="0" baseline="0" noProof="0">
                <a:ln>
                  <a:noFill/>
                </a:ln>
                <a:solidFill>
                  <a:srgbClr val="3D316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verkorten wachttijden</a:t>
            </a:r>
            <a:br>
              <a:rPr kumimoji="0" lang="nl-NL" sz="1800" b="1" i="0" u="none" strike="noStrike" kern="1200" cap="none" spc="0" normalizeH="0" baseline="0" noProof="0">
                <a:ln>
                  <a:noFill/>
                </a:ln>
                <a:solidFill>
                  <a:srgbClr val="3D316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nl-NL" sz="1600" b="0" i="0" u="none" strike="noStrike" kern="1200" cap="none" spc="0" normalizeH="0" baseline="0" noProof="0">
                <a:ln>
                  <a:noFill/>
                </a:ln>
                <a:solidFill>
                  <a:srgbClr val="329677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Opgehaald vanuit werktafels ambulante JGGZ</a:t>
            </a:r>
          </a:p>
        </p:txBody>
      </p:sp>
      <p:pic>
        <p:nvPicPr>
          <p:cNvPr id="91" name="Graphic 90">
            <a:extLst>
              <a:ext uri="{FF2B5EF4-FFF2-40B4-BE49-F238E27FC236}">
                <a16:creationId xmlns:a16="http://schemas.microsoft.com/office/drawing/2014/main" id="{F442B40E-2A4A-24F7-BA74-1DA21A0E4F22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9817767" y="295633"/>
            <a:ext cx="2106603" cy="38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31808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184</Words>
  <Application>Microsoft Macintosh PowerPoint</Application>
  <PresentationFormat>Breedbeeld</PresentationFormat>
  <Paragraphs>43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Tanja Mook</dc:creator>
  <cp:lastModifiedBy>Microsoft Office User</cp:lastModifiedBy>
  <cp:revision>2</cp:revision>
  <dcterms:created xsi:type="dcterms:W3CDTF">2023-05-02T14:42:25Z</dcterms:created>
  <dcterms:modified xsi:type="dcterms:W3CDTF">2023-05-03T10:44:11Z</dcterms:modified>
</cp:coreProperties>
</file>