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2" r:id="rId4"/>
    <p:sldId id="283" r:id="rId5"/>
    <p:sldId id="28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A0B"/>
    <a:srgbClr val="369C4E"/>
    <a:srgbClr val="008789"/>
    <a:srgbClr val="A0C6DF"/>
    <a:srgbClr val="364880"/>
    <a:srgbClr val="AFCDE6"/>
    <a:srgbClr val="E0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>
        <p:scale>
          <a:sx n="50" d="100"/>
          <a:sy n="50" d="100"/>
        </p:scale>
        <p:origin x="1132" y="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BBA1E-A9E4-4BE7-82DB-022847AA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FC3909-DB86-41C0-9540-CF1D4D2D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94C6B0-EAAF-4D3C-AED1-D7197951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F13674-0F06-403D-AE4F-4DC82316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BB35A-4EFA-4497-BF06-B17409DB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3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223BB-91DA-43DC-8516-4C10A2AB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8A648F-0163-443E-83C7-3C02CEA37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AA8BB9-147C-4882-B8DC-E29CACD6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B22DAE-221B-42B1-947F-12C78193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4624A7-C6D6-48D9-81E5-A350DDEA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1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28330C-19F4-400F-998A-3720EEFA3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0AB9F5-5A52-41E6-A055-BE9DA47A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C6FB3F-03E3-46F6-AFD2-73CD67F9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BB698A-BB49-4338-B57F-30B8D9F0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0CFBAE-8569-40A6-BCC9-706B1C2C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13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993B5-EAE1-48AE-B6E9-DFBD946D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277C15-939D-4A9B-AA73-08A0136D2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9F062-723E-4CFE-AB4A-70783907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393AD-3B3D-418B-B2C5-4A49869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A4E68A-5734-410C-85DB-EB34B3B6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01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FB19A-E503-4913-810D-FFE8349B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D0DE81-639C-4861-A307-7C5DF3A4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CBAC5-DA7E-4325-9474-076A09D8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02DADF-E1E0-42E6-A015-878B16E4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3E1ACB-1661-4DD7-9C91-DCF2A699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15D5E-2D6E-46D6-8EDC-D16B8795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2022F-9A0E-4160-AC1D-6775A1B9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B890B8-A050-4F26-A44E-4E7102B7E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3C5EA3-DF59-4816-A521-07B72492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AF0E6C-1A16-401A-A765-7ED7CB5E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5860FF-F77B-4CF5-92E4-FD16BA58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17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E575F-7A84-4D27-BC09-A4DBC21C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A6CB66-42A8-4C30-A885-90744A518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3F4520-E6F1-4F86-812F-736A01790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E393C7-B95D-421C-9411-6321B7A48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DBA634-0BCD-4E48-9F6B-F924FA7FD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618848-3469-4A8C-9924-DF69C39F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280207A-5757-4B09-A7F1-0B5DEAAC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0C79F0-76D9-4D17-928A-D4FC9D9E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55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05C0F-09EB-4B8D-97F7-4FE8977B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7CFBA7-4EF7-4618-B582-0977E8C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02E8BC-C3DB-4345-B77C-C712B9A6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E2DDE7-3304-4213-8237-BFFA8DE5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8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FF75C4E-E58A-48AC-9296-0B6C7E29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3C8522-7AB5-44DD-B1CC-53FE452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8545E5-0951-4EF4-882F-82643405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29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57DF7-2797-4FD3-AC50-9052E7FD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D2608-0170-40BF-BBB2-A71E5D39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E5EEC6-20E3-4757-A145-9D8BC38FC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091436-F712-40D1-8C31-2E073A5B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589024D-77A4-462C-88BA-1FF2D7FE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DAF765-2D74-4038-AB2D-8726D9BD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76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BAEC6-0BB1-4EBE-8DF5-3D8FF949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31EA8D-60A3-4323-BE87-FFB0FE92B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CFC4A4-9652-4C8F-A986-745AD226F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619507-7EDA-4279-9305-27137608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7E2375-A2C1-4360-8AFF-F5722E13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F854B8-175D-41DA-ADE4-6CA3AFAA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6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988E42-B7F6-42D0-B342-ABEA5969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C04454-73CE-42DF-8F5B-64F14142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91AC7-E682-470E-83A0-E17CCC170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BD93-7FE0-43B1-8FEB-59511CB2BEC8}" type="datetimeFigureOut">
              <a:rPr lang="nl-NL" smtClean="0"/>
              <a:t>6-4-2022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C64C4F-7CDE-4C8E-B76A-1DE0B9F8A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E03390-7723-447D-B5B5-1525C4B13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DBA2D-CA82-4B32-840D-787D4E19C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59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2doc.nl/documentaires/series/2doc/2021/gebroken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TDk06wZZOs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https://www.youtube.com/watch?v=Ttiir6DCWr0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9161BC2-5CEF-094A-BBA1-0E38286772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C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E0EBF1"/>
              </a:solidFill>
            </a:endParaRPr>
          </a:p>
        </p:txBody>
      </p:sp>
      <p:pic>
        <p:nvPicPr>
          <p:cNvPr id="13" name="Afbeelding 12" descr="Afbeelding met kaart&#10;&#10;Automatisch gegenereerde beschrijving">
            <a:extLst>
              <a:ext uri="{FF2B5EF4-FFF2-40B4-BE49-F238E27FC236}">
                <a16:creationId xmlns:a16="http://schemas.microsoft.com/office/drawing/2014/main" id="{33A4944B-BE16-6B48-8280-2DB1F0BD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41" y="2871754"/>
            <a:ext cx="2345966" cy="20006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C9A1F06-9F5D-DF4A-86C4-51F66351A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6" b="10036"/>
          <a:stretch/>
        </p:blipFill>
        <p:spPr>
          <a:xfrm>
            <a:off x="2504163" y="945055"/>
            <a:ext cx="8176786" cy="92193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6E8AE7C-9217-BF4E-9B40-80C171471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37" b="-5501"/>
          <a:stretch/>
        </p:blipFill>
        <p:spPr>
          <a:xfrm>
            <a:off x="6900661" y="2166669"/>
            <a:ext cx="5521838" cy="78346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5F0F08-9374-C24C-8D8D-BCB9550B8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091" y="2352675"/>
            <a:ext cx="4986320" cy="46803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FE5011-C521-EF40-BEB5-4E17CBD37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2266"/>
            <a:ext cx="12192000" cy="184610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80723E-ED76-224A-BC96-0534C611C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84" y="4789261"/>
            <a:ext cx="3276442" cy="231530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512F5C23-F37B-6349-B3D6-972C6A8624D2}"/>
              </a:ext>
            </a:extLst>
          </p:cNvPr>
          <p:cNvSpPr txBox="1"/>
          <p:nvPr/>
        </p:nvSpPr>
        <p:spPr>
          <a:xfrm>
            <a:off x="900112" y="5105431"/>
            <a:ext cx="1039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AFCA0B"/>
                </a:solidFill>
                <a:latin typeface="Roboto" pitchFamily="2" charset="0"/>
                <a:ea typeface="Roboto" pitchFamily="2" charset="0"/>
              </a:rPr>
              <a:t>Gebroken gezinnen, gebroken harten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5173F-54F2-9E4C-BBC4-F9604A84FB7D}"/>
              </a:ext>
            </a:extLst>
          </p:cNvPr>
          <p:cNvSpPr txBox="1"/>
          <p:nvPr/>
        </p:nvSpPr>
        <p:spPr>
          <a:xfrm>
            <a:off x="3885784" y="5912945"/>
            <a:ext cx="515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8 april 2022</a:t>
            </a:r>
          </a:p>
        </p:txBody>
      </p:sp>
      <p:pic>
        <p:nvPicPr>
          <p:cNvPr id="16" name="Afbeelding 15" descr="Afbeelding met tekst, klok&#10;&#10;Automatisch gegenereerde beschrijving">
            <a:extLst>
              <a:ext uri="{FF2B5EF4-FFF2-40B4-BE49-F238E27FC236}">
                <a16:creationId xmlns:a16="http://schemas.microsoft.com/office/drawing/2014/main" id="{EEA704DE-270A-C647-9BC2-A366C7F8B2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84" y="3421282"/>
            <a:ext cx="1034465" cy="176040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4F9BDB0-B705-3147-BA42-FAB49CAF66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50" y="4594338"/>
            <a:ext cx="791824" cy="647501"/>
          </a:xfrm>
          <a:prstGeom prst="rect">
            <a:avLst/>
          </a:prstGeom>
        </p:spPr>
      </p:pic>
      <p:pic>
        <p:nvPicPr>
          <p:cNvPr id="21" name="Afbeelding 20" descr="Afbeelding met tekst&#10;&#10;Automatisch gegenereerde beschrijving">
            <a:extLst>
              <a:ext uri="{FF2B5EF4-FFF2-40B4-BE49-F238E27FC236}">
                <a16:creationId xmlns:a16="http://schemas.microsoft.com/office/drawing/2014/main" id="{15AC943D-E557-F848-9720-32FA58320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37" y="2937034"/>
            <a:ext cx="1028673" cy="2305218"/>
          </a:xfrm>
          <a:prstGeom prst="rect">
            <a:avLst/>
          </a:prstGeom>
        </p:spPr>
      </p:pic>
      <p:pic>
        <p:nvPicPr>
          <p:cNvPr id="23" name="Afbeelding 2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B873720E-F49F-014B-A7E3-505E6EFA87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62" y="3363595"/>
            <a:ext cx="899125" cy="1926695"/>
          </a:xfrm>
          <a:prstGeom prst="rect">
            <a:avLst/>
          </a:prstGeom>
        </p:spPr>
      </p:pic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34057FF0-75B4-CB46-9573-3C669C864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09" y="2696556"/>
            <a:ext cx="939890" cy="2485132"/>
          </a:xfrm>
          <a:prstGeom prst="rect">
            <a:avLst/>
          </a:prstGeom>
        </p:spPr>
      </p:pic>
      <p:pic>
        <p:nvPicPr>
          <p:cNvPr id="25" name="Afbeelding 24" descr="Afbeelding met tekst&#10;&#10;Automatisch gegenereerde beschrijving">
            <a:extLst>
              <a:ext uri="{FF2B5EF4-FFF2-40B4-BE49-F238E27FC236}">
                <a16:creationId xmlns:a16="http://schemas.microsoft.com/office/drawing/2014/main" id="{E19DFD05-0463-4B41-8FCB-304C7A8DC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524">
            <a:off x="8103675" y="3503706"/>
            <a:ext cx="504717" cy="16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083B09-C90D-1B48-808F-37E9F9BF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" y="412944"/>
            <a:ext cx="11540490" cy="61153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3B050D4-1930-43A5-9094-D2BD64C6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5252207"/>
            <a:ext cx="565408" cy="14640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80DA74-2E01-433E-B877-4C11449B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733366"/>
            <a:ext cx="9344026" cy="49872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CF65128-B008-45CF-A9D1-3C65210A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583" y="605619"/>
            <a:ext cx="3494728" cy="124443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5D1654E-AF2A-445A-B2DC-A7B40A2319AC}"/>
              </a:ext>
            </a:extLst>
          </p:cNvPr>
          <p:cNvSpPr txBox="1"/>
          <p:nvPr/>
        </p:nvSpPr>
        <p:spPr>
          <a:xfrm>
            <a:off x="8075583" y="750782"/>
            <a:ext cx="349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2800" b="1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Gebroken gezinnen,</a:t>
            </a:r>
          </a:p>
          <a:p>
            <a:pPr algn="r"/>
            <a:r>
              <a:rPr lang="nl-NL" sz="2800" b="1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gebroken harten</a:t>
            </a:r>
            <a:endParaRPr lang="nl-NL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7E85ACA-81E5-41A9-BB5F-CDF3CF5CFE8D}"/>
              </a:ext>
            </a:extLst>
          </p:cNvPr>
          <p:cNvSpPr txBox="1"/>
          <p:nvPr/>
        </p:nvSpPr>
        <p:spPr>
          <a:xfrm>
            <a:off x="2038350" y="1836883"/>
            <a:ext cx="89915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Gespreksleider: Marcel Bamberg</a:t>
            </a:r>
          </a:p>
          <a:p>
            <a:endParaRPr lang="nl-NL" dirty="0"/>
          </a:p>
          <a:p>
            <a:r>
              <a:rPr lang="nl-NL" sz="2000" b="1" dirty="0"/>
              <a:t>Eveline Delis, </a:t>
            </a:r>
          </a:p>
          <a:p>
            <a:r>
              <a:rPr lang="nl-NL" sz="2000" b="1" dirty="0"/>
              <a:t>	</a:t>
            </a:r>
            <a:r>
              <a:rPr lang="nl-NL" sz="2000" dirty="0"/>
              <a:t>moeder, ervaringsdeskundige</a:t>
            </a:r>
          </a:p>
          <a:p>
            <a:r>
              <a:rPr lang="nl-NL" sz="2000" b="1" dirty="0"/>
              <a:t>Malou Franke,</a:t>
            </a:r>
          </a:p>
          <a:p>
            <a:pPr lvl="1"/>
            <a:r>
              <a:rPr lang="nl-NL" sz="2000" b="1" dirty="0"/>
              <a:t>	</a:t>
            </a:r>
            <a:r>
              <a:rPr lang="nl-NL" sz="2000" dirty="0"/>
              <a:t>ervaringsdeskundige buddy van Vila </a:t>
            </a:r>
            <a:r>
              <a:rPr lang="nl-NL" sz="2000" dirty="0" err="1"/>
              <a:t>Pinedo</a:t>
            </a:r>
            <a:endParaRPr lang="nl-NL" sz="2000" dirty="0"/>
          </a:p>
          <a:p>
            <a:r>
              <a:rPr lang="nl-NL" sz="2000" b="1" dirty="0"/>
              <a:t>Wendy van Vliet,</a:t>
            </a:r>
          </a:p>
          <a:p>
            <a:r>
              <a:rPr lang="nl-NL" sz="2000" b="1" dirty="0"/>
              <a:t>	</a:t>
            </a:r>
            <a:r>
              <a:rPr lang="nl-NL" sz="2000" dirty="0"/>
              <a:t>manager</a:t>
            </a:r>
            <a:r>
              <a:rPr lang="nl-NL" sz="2000" b="1" dirty="0"/>
              <a:t> </a:t>
            </a:r>
            <a:r>
              <a:rPr lang="nl-NL" sz="2000" dirty="0"/>
              <a:t>kenniscentrum Kind en Scheiding</a:t>
            </a:r>
          </a:p>
          <a:p>
            <a:r>
              <a:rPr lang="nl-NL" sz="2000" b="1" dirty="0"/>
              <a:t>Frenk van der Linden,</a:t>
            </a:r>
          </a:p>
          <a:p>
            <a:r>
              <a:rPr lang="nl-NL" sz="2000" b="1" dirty="0"/>
              <a:t>	</a:t>
            </a:r>
            <a:r>
              <a:rPr lang="nl-NL" sz="2000" dirty="0"/>
              <a:t>journalist en persoonlijke ervaring als kind met oudervervreemding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283BF7-2CC3-449D-874C-92E83462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75" y="4872670"/>
            <a:ext cx="605030" cy="17495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0C5DA-3B76-4A9C-BEEF-AD63B32CF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84" y="5301554"/>
            <a:ext cx="861178" cy="14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083B09-C90D-1B48-808F-37E9F9BF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" y="412944"/>
            <a:ext cx="11540490" cy="61153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3B050D4-1930-43A5-9094-D2BD64C6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5252207"/>
            <a:ext cx="565408" cy="14640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80DA74-2E01-433E-B877-4C11449B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733366"/>
            <a:ext cx="9344026" cy="49872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CF65128-B008-45CF-A9D1-3C65210A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670" y="659156"/>
            <a:ext cx="3494728" cy="124443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5D1654E-AF2A-445A-B2DC-A7B40A2319AC}"/>
              </a:ext>
            </a:extLst>
          </p:cNvPr>
          <p:cNvSpPr txBox="1"/>
          <p:nvPr/>
        </p:nvSpPr>
        <p:spPr>
          <a:xfrm>
            <a:off x="8047670" y="748487"/>
            <a:ext cx="349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gezinnen,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harten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283BF7-2CC3-449D-874C-92E83462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75" y="4872670"/>
            <a:ext cx="605030" cy="17495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0C5DA-3B76-4A9C-BEEF-AD63B32CF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84" y="5301554"/>
            <a:ext cx="861178" cy="1464003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D4D2FC8-9B22-49C9-9B50-841BFFAF014E}"/>
              </a:ext>
            </a:extLst>
          </p:cNvPr>
          <p:cNvSpPr txBox="1"/>
          <p:nvPr/>
        </p:nvSpPr>
        <p:spPr>
          <a:xfrm>
            <a:off x="5465566" y="450333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Gebroken - 2Doc.nl</a:t>
            </a:r>
            <a:r>
              <a:rPr lang="nl-NL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(12.53 min-16.13 min) 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2A2F19-C258-4E81-B31B-7814C3EF1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81" y="1702594"/>
            <a:ext cx="2444469" cy="34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083B09-C90D-1B48-808F-37E9F9BF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" y="412944"/>
            <a:ext cx="11540490" cy="61153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3B050D4-1930-43A5-9094-D2BD64C6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5252207"/>
            <a:ext cx="565408" cy="14640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80DA74-2E01-433E-B877-4C11449B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733366"/>
            <a:ext cx="9344026" cy="49872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CF65128-B008-45CF-A9D1-3C65210A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773" y="637108"/>
            <a:ext cx="3494728" cy="124443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5D1654E-AF2A-445A-B2DC-A7B40A2319AC}"/>
              </a:ext>
            </a:extLst>
          </p:cNvPr>
          <p:cNvSpPr txBox="1"/>
          <p:nvPr/>
        </p:nvSpPr>
        <p:spPr>
          <a:xfrm>
            <a:off x="8081773" y="662460"/>
            <a:ext cx="349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gezinnen,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harten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283BF7-2CC3-449D-874C-92E83462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75" y="4872670"/>
            <a:ext cx="605030" cy="17495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0C5DA-3B76-4A9C-BEEF-AD63B32CF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84" y="5301554"/>
            <a:ext cx="861178" cy="1464003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3075B467-7E98-4774-9C0A-2AF210F27390}"/>
              </a:ext>
            </a:extLst>
          </p:cNvPr>
          <p:cNvSpPr txBox="1"/>
          <p:nvPr/>
        </p:nvSpPr>
        <p:spPr>
          <a:xfrm>
            <a:off x="3570923" y="2598291"/>
            <a:ext cx="6094476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Filmpje Kenniscentrum Kind en Scheiding  </a:t>
            </a:r>
            <a:r>
              <a:rPr kumimoji="0" lang="nl-NL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https://www.youtube.com/watch?v=JTDk06wZZOs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CE2A90C-A2EA-444F-83CF-5DB377C2CB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1" y="579604"/>
            <a:ext cx="2938912" cy="260387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98DD1A7-1E0E-4BA8-AC68-0824B3C4831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230" t="26567" r="9167" b="9822"/>
          <a:stretch/>
        </p:blipFill>
        <p:spPr>
          <a:xfrm>
            <a:off x="6531162" y="3456552"/>
            <a:ext cx="4878177" cy="270059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60A01A2-2D30-46BD-9F42-35D685CFF375}"/>
              </a:ext>
            </a:extLst>
          </p:cNvPr>
          <p:cNvSpPr txBox="1"/>
          <p:nvPr/>
        </p:nvSpPr>
        <p:spPr>
          <a:xfrm>
            <a:off x="2206371" y="3428999"/>
            <a:ext cx="440232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Filmpje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ScheidingsATLAS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(één van de interventies) </a:t>
            </a:r>
            <a:r>
              <a:rPr kumimoji="0" lang="nl-NL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https://www.youtube.com/watch?v=Ttiir6DCWr0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3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5083B09-C90D-1B48-808F-37E9F9BF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6" y="412944"/>
            <a:ext cx="11540490" cy="61153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3B050D4-1930-43A5-9094-D2BD64C6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5252207"/>
            <a:ext cx="565408" cy="14640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80DA74-2E01-433E-B877-4C11449BA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733366"/>
            <a:ext cx="9344026" cy="498728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CF65128-B008-45CF-A9D1-3C65210AA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670" y="659156"/>
            <a:ext cx="3494728" cy="1244434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15D1654E-AF2A-445A-B2DC-A7B40A2319AC}"/>
              </a:ext>
            </a:extLst>
          </p:cNvPr>
          <p:cNvSpPr txBox="1"/>
          <p:nvPr/>
        </p:nvSpPr>
        <p:spPr>
          <a:xfrm>
            <a:off x="8047670" y="748487"/>
            <a:ext cx="3494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gezinnen,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gebroken harten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283BF7-2CC3-449D-874C-92E83462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75" y="4872670"/>
            <a:ext cx="605030" cy="174957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E80C5DA-3B76-4A9C-BEEF-AD63B32CF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184" y="5301554"/>
            <a:ext cx="861178" cy="146400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6BEFC88-752D-4892-B118-38F25DA2C348}"/>
              </a:ext>
            </a:extLst>
          </p:cNvPr>
          <p:cNvSpPr txBox="1"/>
          <p:nvPr/>
        </p:nvSpPr>
        <p:spPr>
          <a:xfrm>
            <a:off x="2451641" y="2485641"/>
            <a:ext cx="80544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Dank voor jullie aandacht en deelname!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black"/>
                </a:solidFill>
                <a:latin typeface="Calibri"/>
              </a:rPr>
              <a:t>En wellicht tot ziens op woensdag 18 mei bij de bijeenkomst ter ere van het 5-jarig bestaan van het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Kennisnetwerk Kind en Scheiding!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2910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 Petit</dc:creator>
  <cp:lastModifiedBy>yvonne van westering</cp:lastModifiedBy>
  <cp:revision>47</cp:revision>
  <dcterms:created xsi:type="dcterms:W3CDTF">2020-11-03T13:10:38Z</dcterms:created>
  <dcterms:modified xsi:type="dcterms:W3CDTF">2022-04-07T11:07:00Z</dcterms:modified>
</cp:coreProperties>
</file>