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3" r:id="rId5"/>
    <p:sldMasterId id="2147483679" r:id="rId6"/>
  </p:sldMasterIdLst>
  <p:notesMasterIdLst>
    <p:notesMasterId r:id="rId46"/>
  </p:notesMasterIdLst>
  <p:sldIdLst>
    <p:sldId id="259" r:id="rId7"/>
    <p:sldId id="280" r:id="rId8"/>
    <p:sldId id="282" r:id="rId9"/>
    <p:sldId id="284" r:id="rId10"/>
    <p:sldId id="476" r:id="rId11"/>
    <p:sldId id="477" r:id="rId12"/>
    <p:sldId id="478" r:id="rId13"/>
    <p:sldId id="260" r:id="rId14"/>
    <p:sldId id="261" r:id="rId15"/>
    <p:sldId id="258" r:id="rId16"/>
    <p:sldId id="807" r:id="rId17"/>
    <p:sldId id="808" r:id="rId18"/>
    <p:sldId id="809" r:id="rId19"/>
    <p:sldId id="291" r:id="rId20"/>
    <p:sldId id="292" r:id="rId21"/>
    <p:sldId id="293" r:id="rId22"/>
    <p:sldId id="294" r:id="rId23"/>
    <p:sldId id="296" r:id="rId24"/>
    <p:sldId id="273" r:id="rId25"/>
    <p:sldId id="274" r:id="rId26"/>
    <p:sldId id="275" r:id="rId27"/>
    <p:sldId id="297" r:id="rId28"/>
    <p:sldId id="298" r:id="rId29"/>
    <p:sldId id="278" r:id="rId30"/>
    <p:sldId id="279" r:id="rId31"/>
    <p:sldId id="810" r:id="rId32"/>
    <p:sldId id="811" r:id="rId33"/>
    <p:sldId id="265" r:id="rId34"/>
    <p:sldId id="812" r:id="rId35"/>
    <p:sldId id="813" r:id="rId36"/>
    <p:sldId id="285" r:id="rId37"/>
    <p:sldId id="286" r:id="rId38"/>
    <p:sldId id="287" r:id="rId39"/>
    <p:sldId id="288" r:id="rId40"/>
    <p:sldId id="289" r:id="rId41"/>
    <p:sldId id="290" r:id="rId42"/>
    <p:sldId id="283" r:id="rId43"/>
    <p:sldId id="262" r:id="rId44"/>
    <p:sldId id="281" r:id="rId4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CEC"/>
    <a:srgbClr val="E6E6E6"/>
    <a:srgbClr val="EE76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407"/>
    <p:restoredTop sz="96327"/>
  </p:normalViewPr>
  <p:slideViewPr>
    <p:cSldViewPr snapToGrid="0" snapToObjects="1">
      <p:cViewPr varScale="1">
        <p:scale>
          <a:sx n="63" d="100"/>
          <a:sy n="63" d="100"/>
        </p:scale>
        <p:origin x="1056"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s>
</file>

<file path=ppt/diagrams/_rels/data1.xml.rels><?xml version="1.0" encoding="UTF-8" standalone="yes"?>
<Relationships xmlns="http://schemas.openxmlformats.org/package/2006/relationships"><Relationship Id="rId1" Type="http://schemas.openxmlformats.org/officeDocument/2006/relationships/hyperlink" Target="https://doi.org/10.1038/s41380-022-01661-0"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doi.org/10.1038/s41380-022-01661-0" TargetMode="Externa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573B05-AB45-481E-97E4-2D410CDAFBE8}" type="doc">
      <dgm:prSet loTypeId="urn:microsoft.com/office/officeart/2005/8/layout/process4" loCatId="process" qsTypeId="urn:microsoft.com/office/officeart/2005/8/quickstyle/simple1" qsCatId="simple" csTypeId="urn:microsoft.com/office/officeart/2005/8/colors/accent1_5" csCatId="accent1" phldr="1"/>
      <dgm:spPr/>
      <dgm:t>
        <a:bodyPr/>
        <a:lstStyle/>
        <a:p>
          <a:endParaRPr lang="en-US"/>
        </a:p>
      </dgm:t>
    </dgm:pt>
    <dgm:pt modelId="{0DBE69AB-1C3D-4C5C-8D79-65F2CFD78CD8}">
      <dgm:prSet/>
      <dgm:spPr/>
      <dgm:t>
        <a:bodyPr/>
        <a:lstStyle/>
        <a:p>
          <a:r>
            <a:rPr lang="nl-NL" dirty="0"/>
            <a:t>Het </a:t>
          </a:r>
          <a:r>
            <a:rPr lang="nl-NL" dirty="0" err="1"/>
            <a:t>paradigma van hersenziekten</a:t>
          </a:r>
          <a:endParaRPr lang="en-US" dirty="0"/>
        </a:p>
      </dgm:t>
    </dgm:pt>
    <dgm:pt modelId="{74F8F368-0616-459B-9FFE-C34978329D1C}" type="parTrans" cxnId="{0197170F-D4B8-4941-9BC9-508A1FF03E94}">
      <dgm:prSet/>
      <dgm:spPr/>
      <dgm:t>
        <a:bodyPr/>
        <a:lstStyle/>
        <a:p>
          <a:endParaRPr lang="en-US"/>
        </a:p>
      </dgm:t>
    </dgm:pt>
    <dgm:pt modelId="{256E13EA-A1F9-4953-8AAA-E27CF74DBD03}" type="sibTrans" cxnId="{0197170F-D4B8-4941-9BC9-508A1FF03E94}">
      <dgm:prSet/>
      <dgm:spPr/>
      <dgm:t>
        <a:bodyPr/>
        <a:lstStyle/>
        <a:p>
          <a:endParaRPr lang="en-US"/>
        </a:p>
      </dgm:t>
    </dgm:pt>
    <dgm:pt modelId="{A6222059-DEF7-46D8-84B1-8DCBDCF992E2}">
      <dgm:prSet/>
      <dgm:spPr/>
      <dgm:t>
        <a:bodyPr/>
        <a:lstStyle/>
        <a:p>
          <a:r>
            <a:rPr lang="nl-NL" dirty="0"/>
            <a:t>70 </a:t>
          </a:r>
          <a:r>
            <a:rPr lang="nl-NL" dirty="0" err="1"/>
            <a:t>jaar geleden dachten </a:t>
          </a:r>
          <a:r>
            <a:rPr lang="nl-NL" dirty="0"/>
            <a:t>we dat een </a:t>
          </a:r>
          <a:r>
            <a:rPr lang="nl-NL" dirty="0" err="1"/>
            <a:t>tekort </a:t>
          </a:r>
          <a:r>
            <a:rPr lang="nl-NL" dirty="0"/>
            <a:t>aan serotonine </a:t>
          </a:r>
          <a:r>
            <a:rPr lang="nl-NL" dirty="0" err="1"/>
            <a:t>depressie en angst veroorzaakte </a:t>
          </a:r>
          <a:r>
            <a:rPr lang="nl-NL" dirty="0"/>
            <a:t>(ontwikkeling van TCA </a:t>
          </a:r>
          <a:r>
            <a:rPr lang="nl-NL" dirty="0" err="1"/>
            <a:t>en SSRI's </a:t>
          </a:r>
          <a:r>
            <a:rPr lang="nl-NL" dirty="0"/>
            <a:t>in </a:t>
          </a:r>
          <a:r>
            <a:rPr lang="nl-NL" dirty="0" err="1"/>
            <a:t>de jaren </a:t>
          </a:r>
          <a:r>
            <a:rPr lang="nl-NL" dirty="0"/>
            <a:t>90, maar recente </a:t>
          </a:r>
          <a:r>
            <a:rPr lang="nl-NL" dirty="0" err="1"/>
            <a:t>overkoepelende </a:t>
          </a:r>
          <a:r>
            <a:rPr lang="nl-NL" dirty="0"/>
            <a:t>review: </a:t>
          </a:r>
          <a:r>
            <a:rPr lang="nl-NL" dirty="0" err="1"/>
            <a:t>langdurig gebruik </a:t>
          </a:r>
          <a:r>
            <a:rPr lang="nl-NL" dirty="0"/>
            <a:t>van TCA </a:t>
          </a:r>
          <a:r>
            <a:rPr lang="nl-NL" dirty="0" err="1"/>
            <a:t>en SSRI's put </a:t>
          </a:r>
          <a:r>
            <a:rPr lang="nl-NL" dirty="0"/>
            <a:t>serotonine </a:t>
          </a:r>
          <a:r>
            <a:rPr lang="nl-NL" dirty="0" err="1"/>
            <a:t>uit en veroorzaakt een afgevlakt core </a:t>
          </a:r>
          <a:r>
            <a:rPr lang="nl-NL" dirty="0"/>
            <a:t>affect!) </a:t>
          </a:r>
          <a:r>
            <a:rPr lang="nl-NL" dirty="0" err="1"/>
            <a:t>Ter compensatie van een afgevlakt </a:t>
          </a:r>
          <a:r>
            <a:rPr lang="nl-NL" dirty="0"/>
            <a:t>affect nemen cliënten </a:t>
          </a:r>
          <a:r>
            <a:rPr lang="nl-NL" dirty="0" err="1"/>
            <a:t>soms </a:t>
          </a:r>
          <a:r>
            <a:rPr lang="nl-NL" dirty="0"/>
            <a:t>meer </a:t>
          </a:r>
          <a:r>
            <a:rPr lang="nl-NL" dirty="0" err="1"/>
            <a:t>risico's</a:t>
          </a:r>
          <a:r>
            <a:rPr lang="nl-NL" dirty="0"/>
            <a:t>.</a:t>
          </a:r>
          <a:endParaRPr lang="en-US" dirty="0"/>
        </a:p>
      </dgm:t>
    </dgm:pt>
    <dgm:pt modelId="{71C52B3F-E3FD-4107-9F4A-E1A9B39A04AE}" type="parTrans" cxnId="{D951ED71-9C6C-431A-8046-BB47BD480A78}">
      <dgm:prSet/>
      <dgm:spPr/>
      <dgm:t>
        <a:bodyPr/>
        <a:lstStyle/>
        <a:p>
          <a:endParaRPr lang="en-US"/>
        </a:p>
      </dgm:t>
    </dgm:pt>
    <dgm:pt modelId="{BA91CBDE-D33E-4833-9BB8-C3EC09F2E396}" type="sibTrans" cxnId="{D951ED71-9C6C-431A-8046-BB47BD480A78}">
      <dgm:prSet/>
      <dgm:spPr/>
      <dgm:t>
        <a:bodyPr/>
        <a:lstStyle/>
        <a:p>
          <a:endParaRPr lang="en-US"/>
        </a:p>
      </dgm:t>
    </dgm:pt>
    <dgm:pt modelId="{3DD23F19-8494-44CA-81A3-B262E6337E45}">
      <dgm:prSet/>
      <dgm:spPr/>
      <dgm:t>
        <a:bodyPr/>
        <a:lstStyle/>
        <a:p>
          <a:r>
            <a:rPr lang="nl-NL"/>
            <a:t>Maar nu weten we dat trauma zelfs dominant is bij schizofrenie (Marsman 2018), eetstoornissen (Van der Helm, 2022) en in forensische behandeling (Billen, 2022).</a:t>
          </a:r>
          <a:endParaRPr lang="en-US"/>
        </a:p>
      </dgm:t>
    </dgm:pt>
    <dgm:pt modelId="{5B977EEC-E0AD-4368-A106-ABA4782E18B5}" type="parTrans" cxnId="{37195F65-F606-4DE0-9F14-53380ECE7D37}">
      <dgm:prSet/>
      <dgm:spPr/>
      <dgm:t>
        <a:bodyPr/>
        <a:lstStyle/>
        <a:p>
          <a:endParaRPr lang="en-US"/>
        </a:p>
      </dgm:t>
    </dgm:pt>
    <dgm:pt modelId="{DEEB2096-A764-4719-B5ED-DE6D27351532}" type="sibTrans" cxnId="{37195F65-F606-4DE0-9F14-53380ECE7D37}">
      <dgm:prSet/>
      <dgm:spPr/>
      <dgm:t>
        <a:bodyPr/>
        <a:lstStyle/>
        <a:p>
          <a:endParaRPr lang="en-US"/>
        </a:p>
      </dgm:t>
    </dgm:pt>
    <dgm:pt modelId="{52B31772-C104-45AD-9F9A-26F4BA7561BB}">
      <dgm:prSet/>
      <dgm:spPr/>
      <dgm:t>
        <a:bodyPr/>
        <a:lstStyle/>
        <a:p>
          <a:r>
            <a:rPr lang="nl-NL"/>
            <a:t>We moeten rekening houden met contextuele factoren: het sociale klimaat</a:t>
          </a:r>
          <a:endParaRPr lang="en-US"/>
        </a:p>
      </dgm:t>
    </dgm:pt>
    <dgm:pt modelId="{4951B3FB-5174-49D7-BBA8-8751701B999F}" type="parTrans" cxnId="{CDCBCBB2-A214-465E-9BC4-BAF220ED68D2}">
      <dgm:prSet/>
      <dgm:spPr/>
      <dgm:t>
        <a:bodyPr/>
        <a:lstStyle/>
        <a:p>
          <a:endParaRPr lang="en-US"/>
        </a:p>
      </dgm:t>
    </dgm:pt>
    <dgm:pt modelId="{793AED54-4919-4307-B54F-ED813A24FEB0}" type="sibTrans" cxnId="{CDCBCBB2-A214-465E-9BC4-BAF220ED68D2}">
      <dgm:prSet/>
      <dgm:spPr/>
      <dgm:t>
        <a:bodyPr/>
        <a:lstStyle/>
        <a:p>
          <a:endParaRPr lang="en-US"/>
        </a:p>
      </dgm:t>
    </dgm:pt>
    <dgm:pt modelId="{D20CF607-A40F-4A88-B456-A89AD36DC14D}">
      <dgm:prSet/>
      <dgm:spPr/>
      <dgm:t>
        <a:bodyPr/>
        <a:lstStyle/>
        <a:p>
          <a:r>
            <a:rPr lang="en-US" dirty="0"/>
            <a:t>Moncrieff, J., Cooper, R.E., </a:t>
          </a:r>
          <a:r>
            <a:rPr lang="en-US" dirty="0" err="1"/>
            <a:t>Stockmann</a:t>
          </a:r>
          <a:r>
            <a:rPr lang="en-US" dirty="0"/>
            <a:t>, T. </a:t>
          </a:r>
          <a:r>
            <a:rPr lang="en-US" i="1" dirty="0"/>
            <a:t>et al. </a:t>
          </a:r>
          <a:r>
            <a:rPr lang="en-US" dirty="0"/>
            <a:t>The serotonin theory of depression: a systematic umbrella review of the evidence. </a:t>
          </a:r>
          <a:r>
            <a:rPr lang="nl-NL" i="1" dirty="0"/>
            <a:t>Mol </a:t>
          </a:r>
          <a:r>
            <a:rPr lang="nl-NL" i="1" dirty="0" err="1"/>
            <a:t>Psychiatry</a:t>
          </a:r>
          <a:r>
            <a:rPr lang="nl-NL" i="1" dirty="0"/>
            <a:t> </a:t>
          </a:r>
          <a:r>
            <a:rPr lang="nl-NL" dirty="0"/>
            <a:t>(2022). </a:t>
          </a:r>
          <a:r>
            <a:rPr lang="nl-NL" u="sng" dirty="0">
              <a:solidFill>
                <a:schemeClr val="accent1">
                  <a:lumMod val="75000"/>
                  <a:lumOff val="25000"/>
                </a:schemeClr>
              </a:solidFill>
              <a:hlinkClick xmlns:r="http://schemas.openxmlformats.org/officeDocument/2006/relationships" r:id="rId1">
                <a:extLst>
                  <a:ext uri="{A12FA001-AC4F-418D-AE19-62706E023703}">
                    <ahyp:hlinkClr xmlns:ahyp="http://schemas.microsoft.com/office/drawing/2018/hyperlinkcolor" val="tx"/>
                  </a:ext>
                </a:extLst>
              </a:hlinkClick>
            </a:rPr>
            <a:t>https://doi.org/10.1038/s41380-022-01661-0</a:t>
          </a:r>
          <a:endParaRPr lang="en-US" dirty="0">
            <a:solidFill>
              <a:schemeClr val="accent1">
                <a:lumMod val="75000"/>
                <a:lumOff val="25000"/>
              </a:schemeClr>
            </a:solidFill>
          </a:endParaRPr>
        </a:p>
      </dgm:t>
    </dgm:pt>
    <dgm:pt modelId="{45BB9FF4-6E27-414B-85A3-92E24CF49799}" type="parTrans" cxnId="{02074D77-004D-47F5-A034-9C5AC4435178}">
      <dgm:prSet/>
      <dgm:spPr/>
      <dgm:t>
        <a:bodyPr/>
        <a:lstStyle/>
        <a:p>
          <a:endParaRPr lang="en-US"/>
        </a:p>
      </dgm:t>
    </dgm:pt>
    <dgm:pt modelId="{DAC45625-92C6-4354-A45C-199DED41C1E7}" type="sibTrans" cxnId="{02074D77-004D-47F5-A034-9C5AC4435178}">
      <dgm:prSet/>
      <dgm:spPr/>
      <dgm:t>
        <a:bodyPr/>
        <a:lstStyle/>
        <a:p>
          <a:endParaRPr lang="en-US"/>
        </a:p>
      </dgm:t>
    </dgm:pt>
    <dgm:pt modelId="{14943E22-A9E5-49CB-89BB-01B33F98C6FB}" type="pres">
      <dgm:prSet presAssocID="{00573B05-AB45-481E-97E4-2D410CDAFBE8}" presName="Name0" presStyleCnt="0">
        <dgm:presLayoutVars>
          <dgm:dir/>
          <dgm:animLvl val="lvl"/>
          <dgm:resizeHandles val="exact"/>
        </dgm:presLayoutVars>
      </dgm:prSet>
      <dgm:spPr/>
    </dgm:pt>
    <dgm:pt modelId="{1B690649-1C0C-42C8-B95E-AD10986806F2}" type="pres">
      <dgm:prSet presAssocID="{D20CF607-A40F-4A88-B456-A89AD36DC14D}" presName="boxAndChildren" presStyleCnt="0"/>
      <dgm:spPr/>
    </dgm:pt>
    <dgm:pt modelId="{1F916B61-29A8-4C4C-B178-9E3C868A0895}" type="pres">
      <dgm:prSet presAssocID="{D20CF607-A40F-4A88-B456-A89AD36DC14D}" presName="parentTextBox" presStyleLbl="node1" presStyleIdx="0" presStyleCnt="2"/>
      <dgm:spPr/>
    </dgm:pt>
    <dgm:pt modelId="{90C7CF96-2459-4DDF-AD8E-BCE65C174A69}" type="pres">
      <dgm:prSet presAssocID="{256E13EA-A1F9-4953-8AAA-E27CF74DBD03}" presName="sp" presStyleCnt="0"/>
      <dgm:spPr/>
    </dgm:pt>
    <dgm:pt modelId="{9F7B55F6-650F-468C-9DF0-214C5C7E6342}" type="pres">
      <dgm:prSet presAssocID="{0DBE69AB-1C3D-4C5C-8D79-65F2CFD78CD8}" presName="arrowAndChildren" presStyleCnt="0"/>
      <dgm:spPr/>
    </dgm:pt>
    <dgm:pt modelId="{179A4EEB-125F-4FF7-B5B8-2862FEAD18A4}" type="pres">
      <dgm:prSet presAssocID="{0DBE69AB-1C3D-4C5C-8D79-65F2CFD78CD8}" presName="parentTextArrow" presStyleLbl="node1" presStyleIdx="0" presStyleCnt="2"/>
      <dgm:spPr/>
    </dgm:pt>
    <dgm:pt modelId="{015D290D-AA76-479C-9C03-6CDBF709F6F7}" type="pres">
      <dgm:prSet presAssocID="{0DBE69AB-1C3D-4C5C-8D79-65F2CFD78CD8}" presName="arrow" presStyleLbl="node1" presStyleIdx="1" presStyleCnt="2" custLinFactNeighborX="3" custLinFactNeighborY="-74"/>
      <dgm:spPr/>
    </dgm:pt>
    <dgm:pt modelId="{72370AA9-C71F-4C64-A441-B9FA97657CA5}" type="pres">
      <dgm:prSet presAssocID="{0DBE69AB-1C3D-4C5C-8D79-65F2CFD78CD8}" presName="descendantArrow" presStyleCnt="0"/>
      <dgm:spPr/>
    </dgm:pt>
    <dgm:pt modelId="{F15D1BAC-0B8B-4D80-BBCA-DB570AEEC27C}" type="pres">
      <dgm:prSet presAssocID="{A6222059-DEF7-46D8-84B1-8DCBDCF992E2}" presName="childTextArrow" presStyleLbl="fgAccFollowNode1" presStyleIdx="0" presStyleCnt="3">
        <dgm:presLayoutVars>
          <dgm:bulletEnabled val="1"/>
        </dgm:presLayoutVars>
      </dgm:prSet>
      <dgm:spPr/>
    </dgm:pt>
    <dgm:pt modelId="{C90C991C-7BA9-45E9-9AE2-ADB87CE17782}" type="pres">
      <dgm:prSet presAssocID="{3DD23F19-8494-44CA-81A3-B262E6337E45}" presName="childTextArrow" presStyleLbl="fgAccFollowNode1" presStyleIdx="1" presStyleCnt="3">
        <dgm:presLayoutVars>
          <dgm:bulletEnabled val="1"/>
        </dgm:presLayoutVars>
      </dgm:prSet>
      <dgm:spPr/>
    </dgm:pt>
    <dgm:pt modelId="{BEFAB66C-3697-4CBC-B581-76E06E2A2490}" type="pres">
      <dgm:prSet presAssocID="{52B31772-C104-45AD-9F9A-26F4BA7561BB}" presName="childTextArrow" presStyleLbl="fgAccFollowNode1" presStyleIdx="2" presStyleCnt="3">
        <dgm:presLayoutVars>
          <dgm:bulletEnabled val="1"/>
        </dgm:presLayoutVars>
      </dgm:prSet>
      <dgm:spPr/>
    </dgm:pt>
  </dgm:ptLst>
  <dgm:cxnLst>
    <dgm:cxn modelId="{3BE5EE01-2710-47DB-BC7A-FA3D1D7066F8}" type="presOf" srcId="{D20CF607-A40F-4A88-B456-A89AD36DC14D}" destId="{1F916B61-29A8-4C4C-B178-9E3C868A0895}" srcOrd="0" destOrd="0" presId="urn:microsoft.com/office/officeart/2005/8/layout/process4"/>
    <dgm:cxn modelId="{0197170F-D4B8-4941-9BC9-508A1FF03E94}" srcId="{00573B05-AB45-481E-97E4-2D410CDAFBE8}" destId="{0DBE69AB-1C3D-4C5C-8D79-65F2CFD78CD8}" srcOrd="0" destOrd="0" parTransId="{74F8F368-0616-459B-9FFE-C34978329D1C}" sibTransId="{256E13EA-A1F9-4953-8AAA-E27CF74DBD03}"/>
    <dgm:cxn modelId="{18482460-76E0-490C-89E4-06191CFB98C5}" type="presOf" srcId="{00573B05-AB45-481E-97E4-2D410CDAFBE8}" destId="{14943E22-A9E5-49CB-89BB-01B33F98C6FB}" srcOrd="0" destOrd="0" presId="urn:microsoft.com/office/officeart/2005/8/layout/process4"/>
    <dgm:cxn modelId="{37195F65-F606-4DE0-9F14-53380ECE7D37}" srcId="{0DBE69AB-1C3D-4C5C-8D79-65F2CFD78CD8}" destId="{3DD23F19-8494-44CA-81A3-B262E6337E45}" srcOrd="1" destOrd="0" parTransId="{5B977EEC-E0AD-4368-A106-ABA4782E18B5}" sibTransId="{DEEB2096-A764-4719-B5ED-DE6D27351532}"/>
    <dgm:cxn modelId="{2EE9F948-CA00-4F81-9708-06E20C18EE3A}" type="presOf" srcId="{0DBE69AB-1C3D-4C5C-8D79-65F2CFD78CD8}" destId="{179A4EEB-125F-4FF7-B5B8-2862FEAD18A4}" srcOrd="0" destOrd="0" presId="urn:microsoft.com/office/officeart/2005/8/layout/process4"/>
    <dgm:cxn modelId="{9CA5EA4D-942A-49DC-B982-218EFC4ED339}" type="presOf" srcId="{52B31772-C104-45AD-9F9A-26F4BA7561BB}" destId="{BEFAB66C-3697-4CBC-B581-76E06E2A2490}" srcOrd="0" destOrd="0" presId="urn:microsoft.com/office/officeart/2005/8/layout/process4"/>
    <dgm:cxn modelId="{D951ED71-9C6C-431A-8046-BB47BD480A78}" srcId="{0DBE69AB-1C3D-4C5C-8D79-65F2CFD78CD8}" destId="{A6222059-DEF7-46D8-84B1-8DCBDCF992E2}" srcOrd="0" destOrd="0" parTransId="{71C52B3F-E3FD-4107-9F4A-E1A9B39A04AE}" sibTransId="{BA91CBDE-D33E-4833-9BB8-C3EC09F2E396}"/>
    <dgm:cxn modelId="{02074D77-004D-47F5-A034-9C5AC4435178}" srcId="{00573B05-AB45-481E-97E4-2D410CDAFBE8}" destId="{D20CF607-A40F-4A88-B456-A89AD36DC14D}" srcOrd="1" destOrd="0" parTransId="{45BB9FF4-6E27-414B-85A3-92E24CF49799}" sibTransId="{DAC45625-92C6-4354-A45C-199DED41C1E7}"/>
    <dgm:cxn modelId="{9803F779-A1EB-4200-8C69-75154DA53D89}" type="presOf" srcId="{0DBE69AB-1C3D-4C5C-8D79-65F2CFD78CD8}" destId="{015D290D-AA76-479C-9C03-6CDBF709F6F7}" srcOrd="1" destOrd="0" presId="urn:microsoft.com/office/officeart/2005/8/layout/process4"/>
    <dgm:cxn modelId="{9065A15A-872A-4012-9375-5C6CC731C1C0}" type="presOf" srcId="{3DD23F19-8494-44CA-81A3-B262E6337E45}" destId="{C90C991C-7BA9-45E9-9AE2-ADB87CE17782}" srcOrd="0" destOrd="0" presId="urn:microsoft.com/office/officeart/2005/8/layout/process4"/>
    <dgm:cxn modelId="{CDCBCBB2-A214-465E-9BC4-BAF220ED68D2}" srcId="{0DBE69AB-1C3D-4C5C-8D79-65F2CFD78CD8}" destId="{52B31772-C104-45AD-9F9A-26F4BA7561BB}" srcOrd="2" destOrd="0" parTransId="{4951B3FB-5174-49D7-BBA8-8751701B999F}" sibTransId="{793AED54-4919-4307-B54F-ED813A24FEB0}"/>
    <dgm:cxn modelId="{04E2A2C1-A327-4E5D-AA7B-530BB8D31EC9}" type="presOf" srcId="{A6222059-DEF7-46D8-84B1-8DCBDCF992E2}" destId="{F15D1BAC-0B8B-4D80-BBCA-DB570AEEC27C}" srcOrd="0" destOrd="0" presId="urn:microsoft.com/office/officeart/2005/8/layout/process4"/>
    <dgm:cxn modelId="{765BF2CA-749D-4A1D-A90A-D3027DFAD59E}" type="presParOf" srcId="{14943E22-A9E5-49CB-89BB-01B33F98C6FB}" destId="{1B690649-1C0C-42C8-B95E-AD10986806F2}" srcOrd="0" destOrd="0" presId="urn:microsoft.com/office/officeart/2005/8/layout/process4"/>
    <dgm:cxn modelId="{F158E1E0-11A2-4A8C-9768-5ECC03F77A84}" type="presParOf" srcId="{1B690649-1C0C-42C8-B95E-AD10986806F2}" destId="{1F916B61-29A8-4C4C-B178-9E3C868A0895}" srcOrd="0" destOrd="0" presId="urn:microsoft.com/office/officeart/2005/8/layout/process4"/>
    <dgm:cxn modelId="{75457A06-1981-4149-A3CB-E80F0769F913}" type="presParOf" srcId="{14943E22-A9E5-49CB-89BB-01B33F98C6FB}" destId="{90C7CF96-2459-4DDF-AD8E-BCE65C174A69}" srcOrd="1" destOrd="0" presId="urn:microsoft.com/office/officeart/2005/8/layout/process4"/>
    <dgm:cxn modelId="{778DAF55-B6B2-40BB-8967-B10ED102ACF4}" type="presParOf" srcId="{14943E22-A9E5-49CB-89BB-01B33F98C6FB}" destId="{9F7B55F6-650F-468C-9DF0-214C5C7E6342}" srcOrd="2" destOrd="0" presId="urn:microsoft.com/office/officeart/2005/8/layout/process4"/>
    <dgm:cxn modelId="{3396B3EA-F30B-4220-8D7E-A8197E587976}" type="presParOf" srcId="{9F7B55F6-650F-468C-9DF0-214C5C7E6342}" destId="{179A4EEB-125F-4FF7-B5B8-2862FEAD18A4}" srcOrd="0" destOrd="0" presId="urn:microsoft.com/office/officeart/2005/8/layout/process4"/>
    <dgm:cxn modelId="{B8BC722A-8F11-4ADF-A87A-3B2C6F224717}" type="presParOf" srcId="{9F7B55F6-650F-468C-9DF0-214C5C7E6342}" destId="{015D290D-AA76-479C-9C03-6CDBF709F6F7}" srcOrd="1" destOrd="0" presId="urn:microsoft.com/office/officeart/2005/8/layout/process4"/>
    <dgm:cxn modelId="{753090D0-7B4A-4FD0-B988-A0EB144E0171}" type="presParOf" srcId="{9F7B55F6-650F-468C-9DF0-214C5C7E6342}" destId="{72370AA9-C71F-4C64-A441-B9FA97657CA5}" srcOrd="2" destOrd="0" presId="urn:microsoft.com/office/officeart/2005/8/layout/process4"/>
    <dgm:cxn modelId="{A13AC22C-A53C-4128-A077-4E51F7EC6DDC}" type="presParOf" srcId="{72370AA9-C71F-4C64-A441-B9FA97657CA5}" destId="{F15D1BAC-0B8B-4D80-BBCA-DB570AEEC27C}" srcOrd="0" destOrd="0" presId="urn:microsoft.com/office/officeart/2005/8/layout/process4"/>
    <dgm:cxn modelId="{A4BDAC96-13D9-45B0-9F44-159205EEBE43}" type="presParOf" srcId="{72370AA9-C71F-4C64-A441-B9FA97657CA5}" destId="{C90C991C-7BA9-45E9-9AE2-ADB87CE17782}" srcOrd="1" destOrd="0" presId="urn:microsoft.com/office/officeart/2005/8/layout/process4"/>
    <dgm:cxn modelId="{7BD1A3EB-4DD4-45D6-866F-E44FBCE1990F}" type="presParOf" srcId="{72370AA9-C71F-4C64-A441-B9FA97657CA5}" destId="{BEFAB66C-3697-4CBC-B581-76E06E2A2490}" srcOrd="2"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916B61-29A8-4C4C-B178-9E3C868A0895}">
      <dsp:nvSpPr>
        <dsp:cNvPr id="0" name=""/>
        <dsp:cNvSpPr/>
      </dsp:nvSpPr>
      <dsp:spPr>
        <a:xfrm>
          <a:off x="0" y="2592598"/>
          <a:ext cx="10367432" cy="1701025"/>
        </a:xfrm>
        <a:prstGeom prst="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Moncrieff, J., Cooper, R.E., </a:t>
          </a:r>
          <a:r>
            <a:rPr lang="en-US" sz="2600" kern="1200" dirty="0" err="1"/>
            <a:t>Stockmann</a:t>
          </a:r>
          <a:r>
            <a:rPr lang="en-US" sz="2600" kern="1200" dirty="0"/>
            <a:t>, T. </a:t>
          </a:r>
          <a:r>
            <a:rPr lang="en-US" sz="2600" i="1" kern="1200" dirty="0"/>
            <a:t>et al. </a:t>
          </a:r>
          <a:r>
            <a:rPr lang="en-US" sz="2600" kern="1200" dirty="0"/>
            <a:t>The serotonin theory of depression: a systematic umbrella review of the evidence. </a:t>
          </a:r>
          <a:r>
            <a:rPr lang="nl-NL" sz="2600" i="1" kern="1200" dirty="0"/>
            <a:t>Mol </a:t>
          </a:r>
          <a:r>
            <a:rPr lang="nl-NL" sz="2600" i="1" kern="1200" dirty="0" err="1"/>
            <a:t>Psychiatry</a:t>
          </a:r>
          <a:r>
            <a:rPr lang="nl-NL" sz="2600" i="1" kern="1200" dirty="0"/>
            <a:t> </a:t>
          </a:r>
          <a:r>
            <a:rPr lang="nl-NL" sz="2600" kern="1200" dirty="0"/>
            <a:t>(2022). </a:t>
          </a:r>
          <a:r>
            <a:rPr lang="nl-NL" sz="2600" u="sng" kern="1200" dirty="0">
              <a:solidFill>
                <a:schemeClr val="accent1">
                  <a:lumMod val="75000"/>
                  <a:lumOff val="25000"/>
                </a:schemeClr>
              </a:solidFill>
              <a:hlinkClick xmlns:r="http://schemas.openxmlformats.org/officeDocument/2006/relationships" r:id="rId1">
                <a:extLst>
                  <a:ext uri="{A12FA001-AC4F-418D-AE19-62706E023703}">
                    <ahyp:hlinkClr xmlns:ahyp="http://schemas.microsoft.com/office/drawing/2018/hyperlinkcolor" val="tx"/>
                  </a:ext>
                </a:extLst>
              </a:hlinkClick>
            </a:rPr>
            <a:t>https://doi.org/10.1038/s41380-022-01661-0</a:t>
          </a:r>
          <a:endParaRPr lang="en-US" sz="2600" kern="1200" dirty="0">
            <a:solidFill>
              <a:schemeClr val="accent1">
                <a:lumMod val="75000"/>
                <a:lumOff val="25000"/>
              </a:schemeClr>
            </a:solidFill>
          </a:endParaRPr>
        </a:p>
      </dsp:txBody>
      <dsp:txXfrm>
        <a:off x="0" y="2592598"/>
        <a:ext cx="10367432" cy="1701025"/>
      </dsp:txXfrm>
    </dsp:sp>
    <dsp:sp modelId="{015D290D-AA76-479C-9C03-6CDBF709F6F7}">
      <dsp:nvSpPr>
        <dsp:cNvPr id="0" name=""/>
        <dsp:cNvSpPr/>
      </dsp:nvSpPr>
      <dsp:spPr>
        <a:xfrm rot="10800000">
          <a:off x="0" y="1"/>
          <a:ext cx="10367432" cy="2616177"/>
        </a:xfrm>
        <a:prstGeom prst="upArrowCallou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nl-NL" sz="2600" kern="1200" dirty="0"/>
            <a:t>Het </a:t>
          </a:r>
          <a:r>
            <a:rPr lang="nl-NL" sz="2600" kern="1200" dirty="0" err="1"/>
            <a:t>paradigma van hersenziekten</a:t>
          </a:r>
          <a:endParaRPr lang="en-US" sz="2600" kern="1200" dirty="0"/>
        </a:p>
      </dsp:txBody>
      <dsp:txXfrm rot="-10800000">
        <a:off x="0" y="1"/>
        <a:ext cx="10367432" cy="918278"/>
      </dsp:txXfrm>
    </dsp:sp>
    <dsp:sp modelId="{F15D1BAC-0B8B-4D80-BBCA-DB570AEEC27C}">
      <dsp:nvSpPr>
        <dsp:cNvPr id="0" name=""/>
        <dsp:cNvSpPr/>
      </dsp:nvSpPr>
      <dsp:spPr>
        <a:xfrm>
          <a:off x="5062" y="920215"/>
          <a:ext cx="3452436" cy="78223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11430" rIns="64008" bIns="11430" numCol="1" spcCol="1270" anchor="ctr" anchorCtr="0">
          <a:noAutofit/>
        </a:bodyPr>
        <a:lstStyle/>
        <a:p>
          <a:pPr marL="0" lvl="0" indent="0" algn="ctr" defTabSz="400050">
            <a:lnSpc>
              <a:spcPct val="90000"/>
            </a:lnSpc>
            <a:spcBef>
              <a:spcPct val="0"/>
            </a:spcBef>
            <a:spcAft>
              <a:spcPct val="35000"/>
            </a:spcAft>
            <a:buNone/>
          </a:pPr>
          <a:r>
            <a:rPr lang="nl-NL" sz="900" kern="1200" dirty="0"/>
            <a:t>70 </a:t>
          </a:r>
          <a:r>
            <a:rPr lang="nl-NL" sz="900" kern="1200" dirty="0" err="1"/>
            <a:t>jaar geleden dachten </a:t>
          </a:r>
          <a:r>
            <a:rPr lang="nl-NL" sz="900" kern="1200" dirty="0"/>
            <a:t>we dat een </a:t>
          </a:r>
          <a:r>
            <a:rPr lang="nl-NL" sz="900" kern="1200" dirty="0" err="1"/>
            <a:t>tekort </a:t>
          </a:r>
          <a:r>
            <a:rPr lang="nl-NL" sz="900" kern="1200" dirty="0"/>
            <a:t>aan serotonine </a:t>
          </a:r>
          <a:r>
            <a:rPr lang="nl-NL" sz="900" kern="1200" dirty="0" err="1"/>
            <a:t>depressie en angst veroorzaakte </a:t>
          </a:r>
          <a:r>
            <a:rPr lang="nl-NL" sz="900" kern="1200" dirty="0"/>
            <a:t>(ontwikkeling van TCA </a:t>
          </a:r>
          <a:r>
            <a:rPr lang="nl-NL" sz="900" kern="1200" dirty="0" err="1"/>
            <a:t>en SSRI's </a:t>
          </a:r>
          <a:r>
            <a:rPr lang="nl-NL" sz="900" kern="1200" dirty="0"/>
            <a:t>in </a:t>
          </a:r>
          <a:r>
            <a:rPr lang="nl-NL" sz="900" kern="1200" dirty="0" err="1"/>
            <a:t>de jaren </a:t>
          </a:r>
          <a:r>
            <a:rPr lang="nl-NL" sz="900" kern="1200" dirty="0"/>
            <a:t>90, maar recente </a:t>
          </a:r>
          <a:r>
            <a:rPr lang="nl-NL" sz="900" kern="1200" dirty="0" err="1"/>
            <a:t>overkoepelende </a:t>
          </a:r>
          <a:r>
            <a:rPr lang="nl-NL" sz="900" kern="1200" dirty="0"/>
            <a:t>review: </a:t>
          </a:r>
          <a:r>
            <a:rPr lang="nl-NL" sz="900" kern="1200" dirty="0" err="1"/>
            <a:t>langdurig gebruik </a:t>
          </a:r>
          <a:r>
            <a:rPr lang="nl-NL" sz="900" kern="1200" dirty="0"/>
            <a:t>van TCA </a:t>
          </a:r>
          <a:r>
            <a:rPr lang="nl-NL" sz="900" kern="1200" dirty="0" err="1"/>
            <a:t>en SSRI's put </a:t>
          </a:r>
          <a:r>
            <a:rPr lang="nl-NL" sz="900" kern="1200" dirty="0"/>
            <a:t>serotonine </a:t>
          </a:r>
          <a:r>
            <a:rPr lang="nl-NL" sz="900" kern="1200" dirty="0" err="1"/>
            <a:t>uit en veroorzaakt een afgevlakt core </a:t>
          </a:r>
          <a:r>
            <a:rPr lang="nl-NL" sz="900" kern="1200" dirty="0"/>
            <a:t>affect!) </a:t>
          </a:r>
          <a:r>
            <a:rPr lang="nl-NL" sz="900" kern="1200" dirty="0" err="1"/>
            <a:t>Ter compensatie van een afgevlakt </a:t>
          </a:r>
          <a:r>
            <a:rPr lang="nl-NL" sz="900" kern="1200" dirty="0"/>
            <a:t>affect nemen cliënten </a:t>
          </a:r>
          <a:r>
            <a:rPr lang="nl-NL" sz="900" kern="1200" dirty="0" err="1"/>
            <a:t>soms </a:t>
          </a:r>
          <a:r>
            <a:rPr lang="nl-NL" sz="900" kern="1200" dirty="0"/>
            <a:t>meer </a:t>
          </a:r>
          <a:r>
            <a:rPr lang="nl-NL" sz="900" kern="1200" dirty="0" err="1"/>
            <a:t>risico's</a:t>
          </a:r>
          <a:r>
            <a:rPr lang="nl-NL" sz="900" kern="1200" dirty="0"/>
            <a:t>.</a:t>
          </a:r>
          <a:endParaRPr lang="en-US" sz="900" kern="1200" dirty="0"/>
        </a:p>
      </dsp:txBody>
      <dsp:txXfrm>
        <a:off x="5062" y="920215"/>
        <a:ext cx="3452436" cy="782236"/>
      </dsp:txXfrm>
    </dsp:sp>
    <dsp:sp modelId="{C90C991C-7BA9-45E9-9AE2-ADB87CE17782}">
      <dsp:nvSpPr>
        <dsp:cNvPr id="0" name=""/>
        <dsp:cNvSpPr/>
      </dsp:nvSpPr>
      <dsp:spPr>
        <a:xfrm>
          <a:off x="3457498" y="920215"/>
          <a:ext cx="3452436" cy="782236"/>
        </a:xfrm>
        <a:prstGeom prst="rect">
          <a:avLst/>
        </a:prstGeom>
        <a:solidFill>
          <a:schemeClr val="accent1">
            <a:alpha val="90000"/>
            <a:tint val="40000"/>
            <a:hueOff val="0"/>
            <a:satOff val="0"/>
            <a:lumOff val="0"/>
            <a:alphaOff val="-2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11430" rIns="64008" bIns="11430" numCol="1" spcCol="1270" anchor="ctr" anchorCtr="0">
          <a:noAutofit/>
        </a:bodyPr>
        <a:lstStyle/>
        <a:p>
          <a:pPr marL="0" lvl="0" indent="0" algn="ctr" defTabSz="400050">
            <a:lnSpc>
              <a:spcPct val="90000"/>
            </a:lnSpc>
            <a:spcBef>
              <a:spcPct val="0"/>
            </a:spcBef>
            <a:spcAft>
              <a:spcPct val="35000"/>
            </a:spcAft>
            <a:buNone/>
          </a:pPr>
          <a:r>
            <a:rPr lang="nl-NL" sz="900" kern="1200"/>
            <a:t>Maar nu weten we dat trauma zelfs dominant is bij schizofrenie (Marsman 2018), eetstoornissen (Van der Helm, 2022) en in forensische behandeling (Billen, 2022).</a:t>
          </a:r>
          <a:endParaRPr lang="en-US" sz="900" kern="1200"/>
        </a:p>
      </dsp:txBody>
      <dsp:txXfrm>
        <a:off x="3457498" y="920215"/>
        <a:ext cx="3452436" cy="782236"/>
      </dsp:txXfrm>
    </dsp:sp>
    <dsp:sp modelId="{BEFAB66C-3697-4CBC-B581-76E06E2A2490}">
      <dsp:nvSpPr>
        <dsp:cNvPr id="0" name=""/>
        <dsp:cNvSpPr/>
      </dsp:nvSpPr>
      <dsp:spPr>
        <a:xfrm>
          <a:off x="6909934" y="920215"/>
          <a:ext cx="3452436" cy="782236"/>
        </a:xfrm>
        <a:prstGeom prst="rect">
          <a:avLst/>
        </a:prstGeom>
        <a:solidFill>
          <a:schemeClr val="accent1">
            <a:alpha val="90000"/>
            <a:tint val="40000"/>
            <a:hueOff val="0"/>
            <a:satOff val="0"/>
            <a:lumOff val="0"/>
            <a:alphaOff val="-4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11430" rIns="64008" bIns="11430" numCol="1" spcCol="1270" anchor="ctr" anchorCtr="0">
          <a:noAutofit/>
        </a:bodyPr>
        <a:lstStyle/>
        <a:p>
          <a:pPr marL="0" lvl="0" indent="0" algn="ctr" defTabSz="400050">
            <a:lnSpc>
              <a:spcPct val="90000"/>
            </a:lnSpc>
            <a:spcBef>
              <a:spcPct val="0"/>
            </a:spcBef>
            <a:spcAft>
              <a:spcPct val="35000"/>
            </a:spcAft>
            <a:buNone/>
          </a:pPr>
          <a:r>
            <a:rPr lang="nl-NL" sz="900" kern="1200"/>
            <a:t>We moeten rekening houden met contextuele factoren: het sociale klimaat</a:t>
          </a:r>
          <a:endParaRPr lang="en-US" sz="900" kern="1200"/>
        </a:p>
      </dsp:txBody>
      <dsp:txXfrm>
        <a:off x="6909934" y="920215"/>
        <a:ext cx="3452436" cy="782236"/>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160604-B664-AF44-B340-6264BD62DF40}" type="datetimeFigureOut">
              <a:rPr lang="nl-NL" smtClean="0"/>
              <a:t>14-3-2024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542FD1-491C-244E-AD62-78FCAFD4BA22}" type="slidenum">
              <a:rPr lang="nl-NL" smtClean="0"/>
              <a:t>‹nr.›</a:t>
            </a:fld>
            <a:endParaRPr lang="nl-NL"/>
          </a:p>
        </p:txBody>
      </p:sp>
    </p:spTree>
    <p:extLst>
      <p:ext uri="{BB962C8B-B14F-4D97-AF65-F5344CB8AC3E}">
        <p14:creationId xmlns:p14="http://schemas.microsoft.com/office/powerpoint/2010/main" val="211505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2542FD1-491C-244E-AD62-78FCAFD4BA22}" type="slidenum">
              <a:rPr lang="nl-NL" smtClean="0"/>
              <a:t>2</a:t>
            </a:fld>
            <a:endParaRPr lang="nl-NL"/>
          </a:p>
        </p:txBody>
      </p:sp>
    </p:spTree>
    <p:extLst>
      <p:ext uri="{BB962C8B-B14F-4D97-AF65-F5344CB8AC3E}">
        <p14:creationId xmlns:p14="http://schemas.microsoft.com/office/powerpoint/2010/main" val="2380597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4F96F5E-A800-3B4F-BB9F-6BE6D9D4179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6327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3.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dia">
    <p:bg>
      <p:bgRef idx="1001">
        <a:schemeClr val="bg1"/>
      </p:bgRef>
    </p:bg>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5C0776C3-0929-F04A-9E90-D73022E7ABEF}"/>
              </a:ext>
            </a:extLst>
          </p:cNvPr>
          <p:cNvSpPr/>
          <p:nvPr userDrawn="1"/>
        </p:nvSpPr>
        <p:spPr>
          <a:xfrm>
            <a:off x="0" y="0"/>
            <a:ext cx="12192000" cy="165693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3421E12E-A0B1-C242-A40D-1A0B0FCF10DF}"/>
              </a:ext>
            </a:extLst>
          </p:cNvPr>
          <p:cNvSpPr>
            <a:spLocks noGrp="1"/>
          </p:cNvSpPr>
          <p:nvPr>
            <p:ph type="ctrTitle"/>
          </p:nvPr>
        </p:nvSpPr>
        <p:spPr>
          <a:xfrm>
            <a:off x="719999" y="2311200"/>
            <a:ext cx="6944605" cy="2387600"/>
          </a:xfrm>
        </p:spPr>
        <p:txBody>
          <a:bodyPr lIns="0" tIns="0" rIns="0" bIns="0" anchor="t" anchorCtr="0">
            <a:normAutofit/>
          </a:bodyPr>
          <a:lstStyle>
            <a:lvl1pPr algn="l">
              <a:lnSpc>
                <a:spcPts val="3800"/>
              </a:lnSpc>
              <a:defRPr sz="3800" b="1">
                <a:solidFill>
                  <a:schemeClr val="accent1"/>
                </a:solidFill>
              </a:defRPr>
            </a:lvl1pPr>
          </a:lstStyle>
          <a:p>
            <a:r>
              <a:rPr lang="nl-NL" dirty="0"/>
              <a:t>Klik om stijl te bewerken</a:t>
            </a:r>
          </a:p>
        </p:txBody>
      </p:sp>
      <p:sp>
        <p:nvSpPr>
          <p:cNvPr id="3" name="Ondertitel 2">
            <a:extLst>
              <a:ext uri="{FF2B5EF4-FFF2-40B4-BE49-F238E27FC236}">
                <a16:creationId xmlns:a16="http://schemas.microsoft.com/office/drawing/2014/main" id="{3C8733BD-69BD-5C47-9838-4B9AA3B676F7}"/>
              </a:ext>
            </a:extLst>
          </p:cNvPr>
          <p:cNvSpPr>
            <a:spLocks noGrp="1"/>
          </p:cNvSpPr>
          <p:nvPr>
            <p:ph type="subTitle" idx="1"/>
          </p:nvPr>
        </p:nvSpPr>
        <p:spPr>
          <a:xfrm>
            <a:off x="721112" y="5047785"/>
            <a:ext cx="6958361" cy="960864"/>
          </a:xfrm>
        </p:spPr>
        <p:txBody>
          <a:bodyPr lIns="0" tIns="0" rIns="0" bIns="0" anchor="b" anchorCtr="0">
            <a:normAutofit/>
          </a:bodyPr>
          <a:lstStyle>
            <a:lvl1pPr marL="0" indent="0" algn="l">
              <a:lnSpc>
                <a:spcPts val="2200"/>
              </a:lnSpc>
              <a:spcBef>
                <a:spcPts val="0"/>
              </a:spcBef>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
        <p:nvSpPr>
          <p:cNvPr id="4" name="Tijdelijke aanduiding voor datum 3">
            <a:extLst>
              <a:ext uri="{FF2B5EF4-FFF2-40B4-BE49-F238E27FC236}">
                <a16:creationId xmlns:a16="http://schemas.microsoft.com/office/drawing/2014/main" id="{C1584C55-6BAF-AA46-80E2-4F094D33E414}"/>
              </a:ext>
            </a:extLst>
          </p:cNvPr>
          <p:cNvSpPr>
            <a:spLocks noGrp="1"/>
          </p:cNvSpPr>
          <p:nvPr>
            <p:ph type="dt" sz="half" idx="10"/>
          </p:nvPr>
        </p:nvSpPr>
        <p:spPr>
          <a:xfrm>
            <a:off x="838200" y="6356350"/>
            <a:ext cx="2743200" cy="365125"/>
          </a:xfrm>
          <a:prstGeom prst="rect">
            <a:avLst/>
          </a:prstGeom>
        </p:spPr>
        <p:txBody>
          <a:bodyPr/>
          <a:lstStyle/>
          <a:p>
            <a:endParaRPr lang="nl-NL"/>
          </a:p>
        </p:txBody>
      </p:sp>
      <p:sp>
        <p:nvSpPr>
          <p:cNvPr id="5" name="Tijdelijke aanduiding voor voettekst 4">
            <a:extLst>
              <a:ext uri="{FF2B5EF4-FFF2-40B4-BE49-F238E27FC236}">
                <a16:creationId xmlns:a16="http://schemas.microsoft.com/office/drawing/2014/main" id="{11BE41EF-254F-8843-91E3-CACA4CF3B7C2}"/>
              </a:ext>
            </a:extLst>
          </p:cNvPr>
          <p:cNvSpPr>
            <a:spLocks noGrp="1"/>
          </p:cNvSpPr>
          <p:nvPr>
            <p:ph type="ftr" sz="quarter" idx="11"/>
          </p:nvPr>
        </p:nvSpPr>
        <p:spPr>
          <a:xfrm>
            <a:off x="4038600" y="6356350"/>
            <a:ext cx="4114800" cy="365125"/>
          </a:xfrm>
          <a:prstGeom prst="rect">
            <a:avLst/>
          </a:prstGeom>
        </p:spPr>
        <p:txBody>
          <a:bodyPr/>
          <a:lstStyle/>
          <a:p>
            <a:endParaRPr lang="nl-NL"/>
          </a:p>
        </p:txBody>
      </p:sp>
      <p:sp>
        <p:nvSpPr>
          <p:cNvPr id="6" name="Tijdelijke aanduiding voor dianummer 5">
            <a:extLst>
              <a:ext uri="{FF2B5EF4-FFF2-40B4-BE49-F238E27FC236}">
                <a16:creationId xmlns:a16="http://schemas.microsoft.com/office/drawing/2014/main" id="{5F96AF5C-D9F7-9841-B314-EF75ABCD5068}"/>
              </a:ext>
            </a:extLst>
          </p:cNvPr>
          <p:cNvSpPr>
            <a:spLocks noGrp="1"/>
          </p:cNvSpPr>
          <p:nvPr>
            <p:ph type="sldNum" sz="quarter" idx="12"/>
          </p:nvPr>
        </p:nvSpPr>
        <p:spPr/>
        <p:txBody>
          <a:bodyPr/>
          <a:lstStyle/>
          <a:p>
            <a:fld id="{C772CA1C-7D7F-B844-9FC0-1D1D26160D60}" type="slidenum">
              <a:rPr lang="nl-NL" smtClean="0"/>
              <a:t>‹nr.›</a:t>
            </a:fld>
            <a:endParaRPr lang="nl-NL"/>
          </a:p>
        </p:txBody>
      </p:sp>
      <p:sp>
        <p:nvSpPr>
          <p:cNvPr id="8" name="Tijdelijke aanduiding voor afbeelding 2">
            <a:extLst>
              <a:ext uri="{FF2B5EF4-FFF2-40B4-BE49-F238E27FC236}">
                <a16:creationId xmlns:a16="http://schemas.microsoft.com/office/drawing/2014/main" id="{617B61D2-9227-A34F-92C7-60B42DBF3036}"/>
              </a:ext>
            </a:extLst>
          </p:cNvPr>
          <p:cNvSpPr>
            <a:spLocks noGrp="1" noChangeAspect="1"/>
          </p:cNvSpPr>
          <p:nvPr>
            <p:ph type="pic" idx="13"/>
          </p:nvPr>
        </p:nvSpPr>
        <p:spPr>
          <a:xfrm>
            <a:off x="7902498" y="1763999"/>
            <a:ext cx="4289502" cy="4554000"/>
          </a:xfrm>
        </p:spPr>
        <p:txBody>
          <a:bodyPr wrap="none" lIns="90000">
            <a:noAutofit/>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dirty="0"/>
          </a:p>
        </p:txBody>
      </p:sp>
      <p:pic>
        <p:nvPicPr>
          <p:cNvPr id="11" name="Graphic 10">
            <a:extLst>
              <a:ext uri="{FF2B5EF4-FFF2-40B4-BE49-F238E27FC236}">
                <a16:creationId xmlns:a16="http://schemas.microsoft.com/office/drawing/2014/main" id="{A7C27093-5E89-FB42-B21D-1475324E6E8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872680" y="514616"/>
            <a:ext cx="3636000" cy="709190"/>
          </a:xfrm>
          <a:prstGeom prst="rect">
            <a:avLst/>
          </a:prstGeom>
        </p:spPr>
      </p:pic>
      <p:pic>
        <p:nvPicPr>
          <p:cNvPr id="13" name="Graphic 12">
            <a:extLst>
              <a:ext uri="{FF2B5EF4-FFF2-40B4-BE49-F238E27FC236}">
                <a16:creationId xmlns:a16="http://schemas.microsoft.com/office/drawing/2014/main" id="{89066A5A-E84C-2F20-AB4F-BE74A67FE83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930600" y="514617"/>
            <a:ext cx="3636000" cy="709188"/>
          </a:xfrm>
          <a:prstGeom prst="rect">
            <a:avLst/>
          </a:prstGeom>
        </p:spPr>
      </p:pic>
    </p:spTree>
    <p:extLst>
      <p:ext uri="{BB962C8B-B14F-4D97-AF65-F5344CB8AC3E}">
        <p14:creationId xmlns:p14="http://schemas.microsoft.com/office/powerpoint/2010/main" val="154281708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ee kolommen">
    <p:spTree>
      <p:nvGrpSpPr>
        <p:cNvPr id="1" name=""/>
        <p:cNvGrpSpPr/>
        <p:nvPr/>
      </p:nvGrpSpPr>
      <p:grpSpPr>
        <a:xfrm>
          <a:off x="0" y="0"/>
          <a:ext cx="0" cy="0"/>
          <a:chOff x="0" y="0"/>
          <a:chExt cx="0" cy="0"/>
        </a:xfrm>
      </p:grpSpPr>
      <p:sp>
        <p:nvSpPr>
          <p:cNvPr id="2" name="Title 1"/>
          <p:cNvSpPr>
            <a:spLocks noGrp="1"/>
          </p:cNvSpPr>
          <p:nvPr>
            <p:ph type="title"/>
          </p:nvPr>
        </p:nvSpPr>
        <p:spPr>
          <a:xfrm>
            <a:off x="912000" y="1296000"/>
            <a:ext cx="8928000" cy="480000"/>
          </a:xfrm>
        </p:spPr>
        <p:txBody>
          <a:bodyPr/>
          <a:lstStyle/>
          <a:p>
            <a:r>
              <a:rPr lang="nl-NL" dirty="0"/>
              <a:t>Klik om stijl te bewerken</a:t>
            </a:r>
            <a:endParaRPr lang="en-US" dirty="0"/>
          </a:p>
        </p:txBody>
      </p:sp>
      <p:sp>
        <p:nvSpPr>
          <p:cNvPr id="4" name="Content Placeholder 3"/>
          <p:cNvSpPr>
            <a:spLocks noGrp="1"/>
          </p:cNvSpPr>
          <p:nvPr>
            <p:ph sz="half" idx="2"/>
          </p:nvPr>
        </p:nvSpPr>
        <p:spPr>
          <a:xfrm>
            <a:off x="6240737" y="1968000"/>
            <a:ext cx="5040000" cy="4128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5" name="Date Placeholder 4"/>
          <p:cNvSpPr>
            <a:spLocks noGrp="1"/>
          </p:cNvSpPr>
          <p:nvPr>
            <p:ph type="dt" sz="half" idx="10"/>
          </p:nvPr>
        </p:nvSpPr>
        <p:spPr/>
        <p:txBody>
          <a:bodyPr/>
          <a:lstStyle/>
          <a:p>
            <a:fld id="{B2C96F9E-5229-F645-8F5C-4EB949CEC216}" type="datetime4">
              <a:rPr lang="nl-NL" smtClean="0"/>
              <a:t>14 maart 2024</a:t>
            </a:fld>
            <a:endParaRPr lang="nl-NL"/>
          </a:p>
        </p:txBody>
      </p:sp>
      <p:sp>
        <p:nvSpPr>
          <p:cNvPr id="6" name="Footer Placeholder 5"/>
          <p:cNvSpPr>
            <a:spLocks noGrp="1"/>
          </p:cNvSpPr>
          <p:nvPr>
            <p:ph type="ftr" sz="quarter" idx="11"/>
          </p:nvPr>
        </p:nvSpPr>
        <p:spPr/>
        <p:txBody>
          <a:bodyPr/>
          <a:lstStyle/>
          <a:p>
            <a:r>
              <a:rPr lang="nl-NL"/>
              <a:t>Titel van de presentatie &gt; pas aan via &gt; Functie Koptekst en voettekst</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9" name="Content Placeholder 2">
            <a:extLst>
              <a:ext uri="{FF2B5EF4-FFF2-40B4-BE49-F238E27FC236}">
                <a16:creationId xmlns:a16="http://schemas.microsoft.com/office/drawing/2014/main" id="{F0D1EE3E-04F0-DB67-8EEC-360278608730}"/>
              </a:ext>
            </a:extLst>
          </p:cNvPr>
          <p:cNvSpPr>
            <a:spLocks noGrp="1"/>
          </p:cNvSpPr>
          <p:nvPr>
            <p:ph idx="1"/>
          </p:nvPr>
        </p:nvSpPr>
        <p:spPr>
          <a:xfrm>
            <a:off x="911265" y="1968000"/>
            <a:ext cx="5040000" cy="4128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Tree>
    <p:extLst>
      <p:ext uri="{BB962C8B-B14F-4D97-AF65-F5344CB8AC3E}">
        <p14:creationId xmlns:p14="http://schemas.microsoft.com/office/powerpoint/2010/main" val="3924421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8796EF14-23C3-8CDD-D2B6-BB9122DC09B6}"/>
              </a:ext>
              <a:ext uri="{C183D7F6-B498-43B3-948B-1728B52AA6E4}">
                <adec:decorative xmlns:adec="http://schemas.microsoft.com/office/drawing/2017/decorative" val="1"/>
              </a:ext>
            </a:extLst>
          </p:cNvPr>
          <p:cNvSpPr/>
          <p:nvPr userDrawn="1"/>
        </p:nvSpPr>
        <p:spPr>
          <a:xfrm>
            <a:off x="0" y="0"/>
            <a:ext cx="6096000" cy="6858000"/>
          </a:xfrm>
          <a:prstGeom prst="rect">
            <a:avLst/>
          </a:prstGeom>
          <a:solidFill>
            <a:srgbClr val="C9F0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2" name="Title 1"/>
          <p:cNvSpPr>
            <a:spLocks noGrp="1"/>
          </p:cNvSpPr>
          <p:nvPr>
            <p:ph type="title"/>
          </p:nvPr>
        </p:nvSpPr>
        <p:spPr>
          <a:xfrm>
            <a:off x="912001" y="1296000"/>
            <a:ext cx="4943265" cy="480000"/>
          </a:xfrm>
        </p:spPr>
        <p:txBody>
          <a:bodyPr/>
          <a:lstStyle/>
          <a:p>
            <a:r>
              <a:rPr lang="nl-NL" dirty="0"/>
              <a:t>Klik om stijl te bewerken</a:t>
            </a:r>
            <a:endParaRPr lang="en-US" dirty="0"/>
          </a:p>
        </p:txBody>
      </p:sp>
      <p:sp>
        <p:nvSpPr>
          <p:cNvPr id="4" name="Content Placeholder 3"/>
          <p:cNvSpPr>
            <a:spLocks noGrp="1"/>
          </p:cNvSpPr>
          <p:nvPr>
            <p:ph sz="half" idx="2"/>
          </p:nvPr>
        </p:nvSpPr>
        <p:spPr>
          <a:xfrm>
            <a:off x="6384000" y="1968000"/>
            <a:ext cx="4896000" cy="4128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5" name="Date Placeholder 4"/>
          <p:cNvSpPr>
            <a:spLocks noGrp="1"/>
          </p:cNvSpPr>
          <p:nvPr>
            <p:ph type="dt" sz="half" idx="10"/>
          </p:nvPr>
        </p:nvSpPr>
        <p:spPr/>
        <p:txBody>
          <a:bodyPr/>
          <a:lstStyle/>
          <a:p>
            <a:fld id="{B2C96F9E-5229-F645-8F5C-4EB949CEC216}" type="datetime4">
              <a:rPr lang="nl-NL" smtClean="0"/>
              <a:t>14 maart 2024</a:t>
            </a:fld>
            <a:endParaRPr lang="nl-NL"/>
          </a:p>
        </p:txBody>
      </p:sp>
      <p:sp>
        <p:nvSpPr>
          <p:cNvPr id="6" name="Footer Placeholder 5"/>
          <p:cNvSpPr>
            <a:spLocks noGrp="1"/>
          </p:cNvSpPr>
          <p:nvPr>
            <p:ph type="ftr" sz="quarter" idx="11"/>
          </p:nvPr>
        </p:nvSpPr>
        <p:spPr/>
        <p:txBody>
          <a:bodyPr/>
          <a:lstStyle/>
          <a:p>
            <a:r>
              <a:rPr lang="nl-NL"/>
              <a:t>Titel van de presentatie &gt; pas aan via &gt; Functie Koptekst en voettekst</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9" name="Content Placeholder 2">
            <a:extLst>
              <a:ext uri="{FF2B5EF4-FFF2-40B4-BE49-F238E27FC236}">
                <a16:creationId xmlns:a16="http://schemas.microsoft.com/office/drawing/2014/main" id="{F0D1EE3E-04F0-DB67-8EEC-360278608730}"/>
              </a:ext>
            </a:extLst>
          </p:cNvPr>
          <p:cNvSpPr>
            <a:spLocks noGrp="1"/>
          </p:cNvSpPr>
          <p:nvPr>
            <p:ph idx="1"/>
          </p:nvPr>
        </p:nvSpPr>
        <p:spPr>
          <a:xfrm>
            <a:off x="911265" y="1968000"/>
            <a:ext cx="4944000" cy="4128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grpSp>
        <p:nvGrpSpPr>
          <p:cNvPr id="10" name="Graphic 7" descr="Hogeschool Leiden">
            <a:extLst>
              <a:ext uri="{FF2B5EF4-FFF2-40B4-BE49-F238E27FC236}">
                <a16:creationId xmlns:a16="http://schemas.microsoft.com/office/drawing/2014/main" id="{BB592A30-ADD2-B6FE-4FAC-97100E38A60E}"/>
              </a:ext>
              <a:ext uri="{C183D7F6-B498-43B3-948B-1728B52AA6E4}">
                <adec:decorative xmlns:adec="http://schemas.microsoft.com/office/drawing/2017/decorative" val="0"/>
              </a:ext>
            </a:extLst>
          </p:cNvPr>
          <p:cNvGrpSpPr/>
          <p:nvPr userDrawn="1"/>
        </p:nvGrpSpPr>
        <p:grpSpPr>
          <a:xfrm>
            <a:off x="336113" y="336029"/>
            <a:ext cx="1643801" cy="367431"/>
            <a:chOff x="252084" y="252021"/>
            <a:chExt cx="1232851" cy="275573"/>
          </a:xfrm>
          <a:solidFill>
            <a:schemeClr val="accent1"/>
          </a:solidFill>
        </p:grpSpPr>
        <p:sp>
          <p:nvSpPr>
            <p:cNvPr id="11" name="Vrije vorm 10">
              <a:extLst>
                <a:ext uri="{FF2B5EF4-FFF2-40B4-BE49-F238E27FC236}">
                  <a16:creationId xmlns:a16="http://schemas.microsoft.com/office/drawing/2014/main" id="{777939B3-ECCA-C52B-9DE5-1D113D6A165B}"/>
                </a:ext>
              </a:extLst>
            </p:cNvPr>
            <p:cNvSpPr/>
            <p:nvPr/>
          </p:nvSpPr>
          <p:spPr>
            <a:xfrm>
              <a:off x="786748" y="297844"/>
              <a:ext cx="78268" cy="74462"/>
            </a:xfrm>
            <a:custGeom>
              <a:avLst/>
              <a:gdLst>
                <a:gd name="connsiteX0" fmla="*/ 18805 w 78268"/>
                <a:gd name="connsiteY0" fmla="*/ 69880 h 74462"/>
                <a:gd name="connsiteX1" fmla="*/ 39134 w 78268"/>
                <a:gd name="connsiteY1" fmla="*/ 74462 h 74462"/>
                <a:gd name="connsiteX2" fmla="*/ 59464 w 78268"/>
                <a:gd name="connsiteY2" fmla="*/ 69880 h 74462"/>
                <a:gd name="connsiteX3" fmla="*/ 73313 w 78268"/>
                <a:gd name="connsiteY3" fmla="*/ 56769 h 74462"/>
                <a:gd name="connsiteX4" fmla="*/ 78268 w 78268"/>
                <a:gd name="connsiteY4" fmla="*/ 37167 h 74462"/>
                <a:gd name="connsiteX5" fmla="*/ 73313 w 78268"/>
                <a:gd name="connsiteY5" fmla="*/ 17565 h 74462"/>
                <a:gd name="connsiteX6" fmla="*/ 59464 w 78268"/>
                <a:gd name="connsiteY6" fmla="*/ 4582 h 74462"/>
                <a:gd name="connsiteX7" fmla="*/ 39134 w 78268"/>
                <a:gd name="connsiteY7" fmla="*/ 0 h 74462"/>
                <a:gd name="connsiteX8" fmla="*/ 18805 w 78268"/>
                <a:gd name="connsiteY8" fmla="*/ 4582 h 74462"/>
                <a:gd name="connsiteX9" fmla="*/ 4955 w 78268"/>
                <a:gd name="connsiteY9" fmla="*/ 17565 h 74462"/>
                <a:gd name="connsiteX10" fmla="*/ 0 w 78268"/>
                <a:gd name="connsiteY10" fmla="*/ 37167 h 74462"/>
                <a:gd name="connsiteX11" fmla="*/ 4955 w 78268"/>
                <a:gd name="connsiteY11" fmla="*/ 56769 h 74462"/>
                <a:gd name="connsiteX12" fmla="*/ 18805 w 78268"/>
                <a:gd name="connsiteY12" fmla="*/ 69880 h 74462"/>
                <a:gd name="connsiteX13" fmla="*/ 23506 w 78268"/>
                <a:gd name="connsiteY13" fmla="*/ 27112 h 74462"/>
                <a:gd name="connsiteX14" fmla="*/ 29732 w 78268"/>
                <a:gd name="connsiteY14" fmla="*/ 20620 h 74462"/>
                <a:gd name="connsiteX15" fmla="*/ 39134 w 78268"/>
                <a:gd name="connsiteY15" fmla="*/ 18329 h 74462"/>
                <a:gd name="connsiteX16" fmla="*/ 48409 w 78268"/>
                <a:gd name="connsiteY16" fmla="*/ 20620 h 74462"/>
                <a:gd name="connsiteX17" fmla="*/ 54635 w 78268"/>
                <a:gd name="connsiteY17" fmla="*/ 27112 h 74462"/>
                <a:gd name="connsiteX18" fmla="*/ 56795 w 78268"/>
                <a:gd name="connsiteY18" fmla="*/ 37295 h 74462"/>
                <a:gd name="connsiteX19" fmla="*/ 54635 w 78268"/>
                <a:gd name="connsiteY19" fmla="*/ 47478 h 74462"/>
                <a:gd name="connsiteX20" fmla="*/ 48409 w 78268"/>
                <a:gd name="connsiteY20" fmla="*/ 54096 h 74462"/>
                <a:gd name="connsiteX21" fmla="*/ 39134 w 78268"/>
                <a:gd name="connsiteY21" fmla="*/ 56388 h 74462"/>
                <a:gd name="connsiteX22" fmla="*/ 29732 w 78268"/>
                <a:gd name="connsiteY22" fmla="*/ 54096 h 74462"/>
                <a:gd name="connsiteX23" fmla="*/ 23506 w 78268"/>
                <a:gd name="connsiteY23" fmla="*/ 47478 h 74462"/>
                <a:gd name="connsiteX24" fmla="*/ 21346 w 78268"/>
                <a:gd name="connsiteY24" fmla="*/ 37295 h 74462"/>
                <a:gd name="connsiteX25" fmla="*/ 23506 w 78268"/>
                <a:gd name="connsiteY25" fmla="*/ 27112 h 7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8268" h="74462">
                  <a:moveTo>
                    <a:pt x="18805" y="69880"/>
                  </a:moveTo>
                  <a:cubicBezTo>
                    <a:pt x="24776" y="72935"/>
                    <a:pt x="31511" y="74462"/>
                    <a:pt x="39134" y="74462"/>
                  </a:cubicBezTo>
                  <a:cubicBezTo>
                    <a:pt x="46758" y="74462"/>
                    <a:pt x="53619" y="72935"/>
                    <a:pt x="59464" y="69880"/>
                  </a:cubicBezTo>
                  <a:cubicBezTo>
                    <a:pt x="65308" y="66825"/>
                    <a:pt x="69882" y="62370"/>
                    <a:pt x="73313" y="56769"/>
                  </a:cubicBezTo>
                  <a:cubicBezTo>
                    <a:pt x="76617" y="51169"/>
                    <a:pt x="78268" y="44677"/>
                    <a:pt x="78268" y="37167"/>
                  </a:cubicBezTo>
                  <a:cubicBezTo>
                    <a:pt x="78268" y="29658"/>
                    <a:pt x="76617" y="23166"/>
                    <a:pt x="73313" y="17565"/>
                  </a:cubicBezTo>
                  <a:cubicBezTo>
                    <a:pt x="70009" y="11965"/>
                    <a:pt x="65308" y="7637"/>
                    <a:pt x="59464" y="4582"/>
                  </a:cubicBezTo>
                  <a:cubicBezTo>
                    <a:pt x="53619" y="1527"/>
                    <a:pt x="46758" y="0"/>
                    <a:pt x="39134" y="0"/>
                  </a:cubicBezTo>
                  <a:cubicBezTo>
                    <a:pt x="31511" y="0"/>
                    <a:pt x="24649" y="1527"/>
                    <a:pt x="18805" y="4582"/>
                  </a:cubicBezTo>
                  <a:cubicBezTo>
                    <a:pt x="12960" y="7637"/>
                    <a:pt x="8386" y="11965"/>
                    <a:pt x="4955" y="17565"/>
                  </a:cubicBezTo>
                  <a:cubicBezTo>
                    <a:pt x="1652" y="23166"/>
                    <a:pt x="0" y="29658"/>
                    <a:pt x="0" y="37167"/>
                  </a:cubicBezTo>
                  <a:cubicBezTo>
                    <a:pt x="0" y="44677"/>
                    <a:pt x="1652" y="51042"/>
                    <a:pt x="4955" y="56769"/>
                  </a:cubicBezTo>
                  <a:cubicBezTo>
                    <a:pt x="8259" y="62370"/>
                    <a:pt x="12960" y="66698"/>
                    <a:pt x="18805" y="69880"/>
                  </a:cubicBezTo>
                  <a:moveTo>
                    <a:pt x="23506" y="27112"/>
                  </a:moveTo>
                  <a:cubicBezTo>
                    <a:pt x="25031" y="24312"/>
                    <a:pt x="27064" y="22148"/>
                    <a:pt x="29732" y="20620"/>
                  </a:cubicBezTo>
                  <a:cubicBezTo>
                    <a:pt x="32400" y="19093"/>
                    <a:pt x="35577" y="18329"/>
                    <a:pt x="39134" y="18329"/>
                  </a:cubicBezTo>
                  <a:cubicBezTo>
                    <a:pt x="42692" y="18329"/>
                    <a:pt x="45741" y="19093"/>
                    <a:pt x="48409" y="20620"/>
                  </a:cubicBezTo>
                  <a:cubicBezTo>
                    <a:pt x="51078" y="22148"/>
                    <a:pt x="53111" y="24312"/>
                    <a:pt x="54635" y="27112"/>
                  </a:cubicBezTo>
                  <a:cubicBezTo>
                    <a:pt x="56160" y="29912"/>
                    <a:pt x="56795" y="33349"/>
                    <a:pt x="56795" y="37295"/>
                  </a:cubicBezTo>
                  <a:cubicBezTo>
                    <a:pt x="56795" y="41241"/>
                    <a:pt x="56033" y="44550"/>
                    <a:pt x="54635" y="47478"/>
                  </a:cubicBezTo>
                  <a:cubicBezTo>
                    <a:pt x="53111" y="50405"/>
                    <a:pt x="51078" y="52569"/>
                    <a:pt x="48409" y="54096"/>
                  </a:cubicBezTo>
                  <a:cubicBezTo>
                    <a:pt x="45741" y="55624"/>
                    <a:pt x="42565" y="56388"/>
                    <a:pt x="39134" y="56388"/>
                  </a:cubicBezTo>
                  <a:cubicBezTo>
                    <a:pt x="35704" y="56388"/>
                    <a:pt x="32527" y="55624"/>
                    <a:pt x="29732" y="54096"/>
                  </a:cubicBezTo>
                  <a:cubicBezTo>
                    <a:pt x="26937" y="52569"/>
                    <a:pt x="25031" y="50405"/>
                    <a:pt x="23506" y="47478"/>
                  </a:cubicBezTo>
                  <a:cubicBezTo>
                    <a:pt x="21981" y="44550"/>
                    <a:pt x="21346" y="41241"/>
                    <a:pt x="21346" y="37295"/>
                  </a:cubicBezTo>
                  <a:cubicBezTo>
                    <a:pt x="21346" y="33349"/>
                    <a:pt x="22108" y="29912"/>
                    <a:pt x="23506" y="27112"/>
                  </a:cubicBezTo>
                </a:path>
              </a:pathLst>
            </a:custGeom>
            <a:grpFill/>
            <a:ln w="12700" cap="flat">
              <a:noFill/>
              <a:prstDash val="solid"/>
              <a:miter/>
            </a:ln>
          </p:spPr>
          <p:txBody>
            <a:bodyPr rtlCol="0" anchor="ctr"/>
            <a:lstStyle/>
            <a:p>
              <a:endParaRPr lang="en-GB" sz="2400">
                <a:solidFill>
                  <a:schemeClr val="accent1"/>
                </a:solidFill>
              </a:endParaRPr>
            </a:p>
          </p:txBody>
        </p:sp>
        <p:sp>
          <p:nvSpPr>
            <p:cNvPr id="12" name="Vrije vorm 11">
              <a:extLst>
                <a:ext uri="{FF2B5EF4-FFF2-40B4-BE49-F238E27FC236}">
                  <a16:creationId xmlns:a16="http://schemas.microsoft.com/office/drawing/2014/main" id="{E5D3DD46-CDB5-44B6-2EF5-B7FF37A4CBFA}"/>
                </a:ext>
              </a:extLst>
            </p:cNvPr>
            <p:cNvSpPr/>
            <p:nvPr/>
          </p:nvSpPr>
          <p:spPr>
            <a:xfrm>
              <a:off x="875435" y="297717"/>
              <a:ext cx="76870" cy="102210"/>
            </a:xfrm>
            <a:custGeom>
              <a:avLst/>
              <a:gdLst>
                <a:gd name="connsiteX0" fmla="*/ 17534 w 76870"/>
                <a:gd name="connsiteY0" fmla="*/ 66061 h 102210"/>
                <a:gd name="connsiteX1" fmla="*/ 34179 w 76870"/>
                <a:gd name="connsiteY1" fmla="*/ 70134 h 102210"/>
                <a:gd name="connsiteX2" fmla="*/ 47012 w 76870"/>
                <a:gd name="connsiteY2" fmla="*/ 67589 h 102210"/>
                <a:gd name="connsiteX3" fmla="*/ 55779 w 76870"/>
                <a:gd name="connsiteY3" fmla="*/ 61097 h 102210"/>
                <a:gd name="connsiteX4" fmla="*/ 55779 w 76870"/>
                <a:gd name="connsiteY4" fmla="*/ 66061 h 102210"/>
                <a:gd name="connsiteX5" fmla="*/ 50315 w 76870"/>
                <a:gd name="connsiteY5" fmla="*/ 79935 h 102210"/>
                <a:gd name="connsiteX6" fmla="*/ 35449 w 76870"/>
                <a:gd name="connsiteY6" fmla="*/ 84645 h 102210"/>
                <a:gd name="connsiteX7" fmla="*/ 23252 w 76870"/>
                <a:gd name="connsiteY7" fmla="*/ 82608 h 102210"/>
                <a:gd name="connsiteX8" fmla="*/ 9783 w 76870"/>
                <a:gd name="connsiteY8" fmla="*/ 75862 h 102210"/>
                <a:gd name="connsiteX9" fmla="*/ 3304 w 76870"/>
                <a:gd name="connsiteY9" fmla="*/ 91264 h 102210"/>
                <a:gd name="connsiteX10" fmla="*/ 18932 w 76870"/>
                <a:gd name="connsiteY10" fmla="*/ 99537 h 102210"/>
                <a:gd name="connsiteX11" fmla="*/ 36339 w 76870"/>
                <a:gd name="connsiteY11" fmla="*/ 102210 h 102210"/>
                <a:gd name="connsiteX12" fmla="*/ 57939 w 76870"/>
                <a:gd name="connsiteY12" fmla="*/ 97628 h 102210"/>
                <a:gd name="connsiteX13" fmla="*/ 71915 w 76870"/>
                <a:gd name="connsiteY13" fmla="*/ 84136 h 102210"/>
                <a:gd name="connsiteX14" fmla="*/ 76871 w 76870"/>
                <a:gd name="connsiteY14" fmla="*/ 62370 h 102210"/>
                <a:gd name="connsiteX15" fmla="*/ 76871 w 76870"/>
                <a:gd name="connsiteY15" fmla="*/ 1527 h 102210"/>
                <a:gd name="connsiteX16" fmla="*/ 56922 w 76870"/>
                <a:gd name="connsiteY16" fmla="*/ 1527 h 102210"/>
                <a:gd name="connsiteX17" fmla="*/ 56922 w 76870"/>
                <a:gd name="connsiteY17" fmla="*/ 10183 h 102210"/>
                <a:gd name="connsiteX18" fmla="*/ 47901 w 76870"/>
                <a:gd name="connsiteY18" fmla="*/ 2928 h 102210"/>
                <a:gd name="connsiteX19" fmla="*/ 34179 w 76870"/>
                <a:gd name="connsiteY19" fmla="*/ 0 h 102210"/>
                <a:gd name="connsiteX20" fmla="*/ 17534 w 76870"/>
                <a:gd name="connsiteY20" fmla="*/ 4073 h 102210"/>
                <a:gd name="connsiteX21" fmla="*/ 4828 w 76870"/>
                <a:gd name="connsiteY21" fmla="*/ 15911 h 102210"/>
                <a:gd name="connsiteX22" fmla="*/ 0 w 76870"/>
                <a:gd name="connsiteY22" fmla="*/ 35004 h 102210"/>
                <a:gd name="connsiteX23" fmla="*/ 4828 w 76870"/>
                <a:gd name="connsiteY23" fmla="*/ 54096 h 102210"/>
                <a:gd name="connsiteX24" fmla="*/ 17534 w 76870"/>
                <a:gd name="connsiteY24" fmla="*/ 65934 h 102210"/>
                <a:gd name="connsiteX25" fmla="*/ 23633 w 76870"/>
                <a:gd name="connsiteY25" fmla="*/ 25457 h 102210"/>
                <a:gd name="connsiteX26" fmla="*/ 29986 w 76870"/>
                <a:gd name="connsiteY26" fmla="*/ 19475 h 102210"/>
                <a:gd name="connsiteX27" fmla="*/ 39007 w 76870"/>
                <a:gd name="connsiteY27" fmla="*/ 17438 h 102210"/>
                <a:gd name="connsiteX28" fmla="*/ 48155 w 76870"/>
                <a:gd name="connsiteY28" fmla="*/ 19475 h 102210"/>
                <a:gd name="connsiteX29" fmla="*/ 54381 w 76870"/>
                <a:gd name="connsiteY29" fmla="*/ 25457 h 102210"/>
                <a:gd name="connsiteX30" fmla="*/ 56668 w 76870"/>
                <a:gd name="connsiteY30" fmla="*/ 35004 h 102210"/>
                <a:gd name="connsiteX31" fmla="*/ 54381 w 76870"/>
                <a:gd name="connsiteY31" fmla="*/ 44550 h 102210"/>
                <a:gd name="connsiteX32" fmla="*/ 48155 w 76870"/>
                <a:gd name="connsiteY32" fmla="*/ 50532 h 102210"/>
                <a:gd name="connsiteX33" fmla="*/ 39007 w 76870"/>
                <a:gd name="connsiteY33" fmla="*/ 52569 h 102210"/>
                <a:gd name="connsiteX34" fmla="*/ 29986 w 76870"/>
                <a:gd name="connsiteY34" fmla="*/ 50532 h 102210"/>
                <a:gd name="connsiteX35" fmla="*/ 23633 w 76870"/>
                <a:gd name="connsiteY35" fmla="*/ 44550 h 102210"/>
                <a:gd name="connsiteX36" fmla="*/ 21346 w 76870"/>
                <a:gd name="connsiteY36" fmla="*/ 35004 h 102210"/>
                <a:gd name="connsiteX37" fmla="*/ 23633 w 76870"/>
                <a:gd name="connsiteY37" fmla="*/ 25457 h 102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6870" h="102210">
                  <a:moveTo>
                    <a:pt x="17534" y="66061"/>
                  </a:moveTo>
                  <a:cubicBezTo>
                    <a:pt x="22743" y="68734"/>
                    <a:pt x="28334" y="70134"/>
                    <a:pt x="34179" y="70134"/>
                  </a:cubicBezTo>
                  <a:cubicBezTo>
                    <a:pt x="39134" y="70134"/>
                    <a:pt x="43454" y="69243"/>
                    <a:pt x="47012" y="67589"/>
                  </a:cubicBezTo>
                  <a:cubicBezTo>
                    <a:pt x="50569" y="65934"/>
                    <a:pt x="53492" y="63770"/>
                    <a:pt x="55779" y="61097"/>
                  </a:cubicBezTo>
                  <a:lnTo>
                    <a:pt x="55779" y="66061"/>
                  </a:lnTo>
                  <a:cubicBezTo>
                    <a:pt x="55779" y="72171"/>
                    <a:pt x="54000" y="76753"/>
                    <a:pt x="50315" y="79935"/>
                  </a:cubicBezTo>
                  <a:cubicBezTo>
                    <a:pt x="46631" y="83118"/>
                    <a:pt x="41675" y="84645"/>
                    <a:pt x="35449" y="84645"/>
                  </a:cubicBezTo>
                  <a:cubicBezTo>
                    <a:pt x="31638" y="84645"/>
                    <a:pt x="27572" y="84009"/>
                    <a:pt x="23252" y="82608"/>
                  </a:cubicBezTo>
                  <a:cubicBezTo>
                    <a:pt x="19059" y="81336"/>
                    <a:pt x="14485" y="79044"/>
                    <a:pt x="9783" y="75862"/>
                  </a:cubicBezTo>
                  <a:lnTo>
                    <a:pt x="3304" y="91264"/>
                  </a:lnTo>
                  <a:cubicBezTo>
                    <a:pt x="8259" y="94955"/>
                    <a:pt x="13468" y="97755"/>
                    <a:pt x="18932" y="99537"/>
                  </a:cubicBezTo>
                  <a:cubicBezTo>
                    <a:pt x="24395" y="101319"/>
                    <a:pt x="30240" y="102210"/>
                    <a:pt x="36339" y="102210"/>
                  </a:cubicBezTo>
                  <a:cubicBezTo>
                    <a:pt x="44725" y="102210"/>
                    <a:pt x="51967" y="100683"/>
                    <a:pt x="57939" y="97628"/>
                  </a:cubicBezTo>
                  <a:cubicBezTo>
                    <a:pt x="63911" y="94573"/>
                    <a:pt x="68612" y="90118"/>
                    <a:pt x="71915" y="84136"/>
                  </a:cubicBezTo>
                  <a:cubicBezTo>
                    <a:pt x="75219" y="78153"/>
                    <a:pt x="76871" y="70898"/>
                    <a:pt x="76871" y="62370"/>
                  </a:cubicBezTo>
                  <a:lnTo>
                    <a:pt x="76871" y="1527"/>
                  </a:lnTo>
                  <a:lnTo>
                    <a:pt x="56922" y="1527"/>
                  </a:lnTo>
                  <a:lnTo>
                    <a:pt x="56922" y="10183"/>
                  </a:lnTo>
                  <a:cubicBezTo>
                    <a:pt x="54635" y="7255"/>
                    <a:pt x="51713" y="4837"/>
                    <a:pt x="47901" y="2928"/>
                  </a:cubicBezTo>
                  <a:cubicBezTo>
                    <a:pt x="44089" y="1018"/>
                    <a:pt x="39515" y="0"/>
                    <a:pt x="34179" y="0"/>
                  </a:cubicBezTo>
                  <a:cubicBezTo>
                    <a:pt x="28334" y="0"/>
                    <a:pt x="22743" y="1400"/>
                    <a:pt x="17534" y="4073"/>
                  </a:cubicBezTo>
                  <a:cubicBezTo>
                    <a:pt x="12325" y="6746"/>
                    <a:pt x="8132" y="10692"/>
                    <a:pt x="4828" y="15911"/>
                  </a:cubicBezTo>
                  <a:cubicBezTo>
                    <a:pt x="1525" y="21129"/>
                    <a:pt x="0" y="27494"/>
                    <a:pt x="0" y="35004"/>
                  </a:cubicBezTo>
                  <a:cubicBezTo>
                    <a:pt x="0" y="42513"/>
                    <a:pt x="1652" y="48878"/>
                    <a:pt x="4828" y="54096"/>
                  </a:cubicBezTo>
                  <a:cubicBezTo>
                    <a:pt x="8005" y="59315"/>
                    <a:pt x="12325" y="63261"/>
                    <a:pt x="17534" y="65934"/>
                  </a:cubicBezTo>
                  <a:moveTo>
                    <a:pt x="23633" y="25457"/>
                  </a:moveTo>
                  <a:cubicBezTo>
                    <a:pt x="25158" y="22784"/>
                    <a:pt x="27318" y="20875"/>
                    <a:pt x="29986" y="19475"/>
                  </a:cubicBezTo>
                  <a:cubicBezTo>
                    <a:pt x="32654" y="18075"/>
                    <a:pt x="35704" y="17438"/>
                    <a:pt x="39007" y="17438"/>
                  </a:cubicBezTo>
                  <a:cubicBezTo>
                    <a:pt x="42311" y="17438"/>
                    <a:pt x="45487" y="18075"/>
                    <a:pt x="48155" y="19475"/>
                  </a:cubicBezTo>
                  <a:cubicBezTo>
                    <a:pt x="50824" y="20875"/>
                    <a:pt x="52856" y="22911"/>
                    <a:pt x="54381" y="25457"/>
                  </a:cubicBezTo>
                  <a:cubicBezTo>
                    <a:pt x="55906" y="28130"/>
                    <a:pt x="56668" y="31312"/>
                    <a:pt x="56668" y="35004"/>
                  </a:cubicBezTo>
                  <a:cubicBezTo>
                    <a:pt x="56668" y="38695"/>
                    <a:pt x="55906" y="42004"/>
                    <a:pt x="54381" y="44550"/>
                  </a:cubicBezTo>
                  <a:cubicBezTo>
                    <a:pt x="52856" y="47223"/>
                    <a:pt x="50824" y="49132"/>
                    <a:pt x="48155" y="50532"/>
                  </a:cubicBezTo>
                  <a:cubicBezTo>
                    <a:pt x="45487" y="51933"/>
                    <a:pt x="42438" y="52569"/>
                    <a:pt x="39007" y="52569"/>
                  </a:cubicBezTo>
                  <a:cubicBezTo>
                    <a:pt x="35576" y="52569"/>
                    <a:pt x="32654" y="51933"/>
                    <a:pt x="29986" y="50532"/>
                  </a:cubicBezTo>
                  <a:cubicBezTo>
                    <a:pt x="27318" y="49132"/>
                    <a:pt x="25158" y="47096"/>
                    <a:pt x="23633" y="44550"/>
                  </a:cubicBezTo>
                  <a:cubicBezTo>
                    <a:pt x="22108" y="41877"/>
                    <a:pt x="21346" y="38695"/>
                    <a:pt x="21346" y="35004"/>
                  </a:cubicBezTo>
                  <a:cubicBezTo>
                    <a:pt x="21346" y="31312"/>
                    <a:pt x="22108" y="28003"/>
                    <a:pt x="23633" y="25457"/>
                  </a:cubicBezTo>
                </a:path>
              </a:pathLst>
            </a:custGeom>
            <a:grpFill/>
            <a:ln w="12700" cap="flat">
              <a:noFill/>
              <a:prstDash val="solid"/>
              <a:miter/>
            </a:ln>
          </p:spPr>
          <p:txBody>
            <a:bodyPr rtlCol="0" anchor="ctr"/>
            <a:lstStyle/>
            <a:p>
              <a:endParaRPr lang="en-GB" sz="2400">
                <a:solidFill>
                  <a:schemeClr val="accent1"/>
                </a:solidFill>
              </a:endParaRPr>
            </a:p>
          </p:txBody>
        </p:sp>
        <p:sp>
          <p:nvSpPr>
            <p:cNvPr id="13" name="Vrije vorm 12">
              <a:extLst>
                <a:ext uri="{FF2B5EF4-FFF2-40B4-BE49-F238E27FC236}">
                  <a16:creationId xmlns:a16="http://schemas.microsoft.com/office/drawing/2014/main" id="{E9D65E87-B6CA-D65C-6A2F-30C644AE56D1}"/>
                </a:ext>
              </a:extLst>
            </p:cNvPr>
            <p:cNvSpPr/>
            <p:nvPr/>
          </p:nvSpPr>
          <p:spPr>
            <a:xfrm>
              <a:off x="965647" y="297717"/>
              <a:ext cx="73821" cy="74589"/>
            </a:xfrm>
            <a:custGeom>
              <a:avLst/>
              <a:gdLst>
                <a:gd name="connsiteX0" fmla="*/ 20075 w 73821"/>
                <a:gd name="connsiteY0" fmla="*/ 70389 h 74589"/>
                <a:gd name="connsiteX1" fmla="*/ 40278 w 73821"/>
                <a:gd name="connsiteY1" fmla="*/ 74589 h 74589"/>
                <a:gd name="connsiteX2" fmla="*/ 56541 w 73821"/>
                <a:gd name="connsiteY2" fmla="*/ 72171 h 74589"/>
                <a:gd name="connsiteX3" fmla="*/ 70772 w 73821"/>
                <a:gd name="connsiteY3" fmla="*/ 65298 h 74589"/>
                <a:gd name="connsiteX4" fmla="*/ 64419 w 73821"/>
                <a:gd name="connsiteY4" fmla="*/ 50532 h 74589"/>
                <a:gd name="connsiteX5" fmla="*/ 54127 w 73821"/>
                <a:gd name="connsiteY5" fmla="*/ 55624 h 74589"/>
                <a:gd name="connsiteX6" fmla="*/ 42438 w 73821"/>
                <a:gd name="connsiteY6" fmla="*/ 57533 h 74589"/>
                <a:gd name="connsiteX7" fmla="*/ 31892 w 73821"/>
                <a:gd name="connsiteY7" fmla="*/ 55878 h 74589"/>
                <a:gd name="connsiteX8" fmla="*/ 24776 w 73821"/>
                <a:gd name="connsiteY8" fmla="*/ 50914 h 74589"/>
                <a:gd name="connsiteX9" fmla="*/ 21473 w 73821"/>
                <a:gd name="connsiteY9" fmla="*/ 42768 h 74589"/>
                <a:gd name="connsiteX10" fmla="*/ 71026 w 73821"/>
                <a:gd name="connsiteY10" fmla="*/ 42768 h 74589"/>
                <a:gd name="connsiteX11" fmla="*/ 73059 w 73821"/>
                <a:gd name="connsiteY11" fmla="*/ 37167 h 74589"/>
                <a:gd name="connsiteX12" fmla="*/ 73821 w 73821"/>
                <a:gd name="connsiteY12" fmla="*/ 31185 h 74589"/>
                <a:gd name="connsiteX13" fmla="*/ 69247 w 73821"/>
                <a:gd name="connsiteY13" fmla="*/ 15020 h 74589"/>
                <a:gd name="connsiteX14" fmla="*/ 56541 w 73821"/>
                <a:gd name="connsiteY14" fmla="*/ 3946 h 74589"/>
                <a:gd name="connsiteX15" fmla="*/ 37609 w 73821"/>
                <a:gd name="connsiteY15" fmla="*/ 0 h 74589"/>
                <a:gd name="connsiteX16" fmla="*/ 18424 w 73821"/>
                <a:gd name="connsiteY16" fmla="*/ 4582 h 74589"/>
                <a:gd name="connsiteX17" fmla="*/ 4955 w 73821"/>
                <a:gd name="connsiteY17" fmla="*/ 17565 h 74589"/>
                <a:gd name="connsiteX18" fmla="*/ 0 w 73821"/>
                <a:gd name="connsiteY18" fmla="*/ 37295 h 74589"/>
                <a:gd name="connsiteX19" fmla="*/ 5464 w 73821"/>
                <a:gd name="connsiteY19" fmla="*/ 57915 h 74589"/>
                <a:gd name="connsiteX20" fmla="*/ 20075 w 73821"/>
                <a:gd name="connsiteY20" fmla="*/ 70389 h 74589"/>
                <a:gd name="connsiteX21" fmla="*/ 24522 w 73821"/>
                <a:gd name="connsiteY21" fmla="*/ 22275 h 74589"/>
                <a:gd name="connsiteX22" fmla="*/ 30367 w 73821"/>
                <a:gd name="connsiteY22" fmla="*/ 17820 h 74589"/>
                <a:gd name="connsiteX23" fmla="*/ 38372 w 73821"/>
                <a:gd name="connsiteY23" fmla="*/ 16165 h 74589"/>
                <a:gd name="connsiteX24" fmla="*/ 46376 w 73821"/>
                <a:gd name="connsiteY24" fmla="*/ 17565 h 74589"/>
                <a:gd name="connsiteX25" fmla="*/ 50951 w 73821"/>
                <a:gd name="connsiteY25" fmla="*/ 21511 h 74589"/>
                <a:gd name="connsiteX26" fmla="*/ 52475 w 73821"/>
                <a:gd name="connsiteY26" fmla="*/ 27494 h 74589"/>
                <a:gd name="connsiteX27" fmla="*/ 52475 w 73821"/>
                <a:gd name="connsiteY27" fmla="*/ 28385 h 74589"/>
                <a:gd name="connsiteX28" fmla="*/ 52348 w 73821"/>
                <a:gd name="connsiteY28" fmla="*/ 29021 h 74589"/>
                <a:gd name="connsiteX29" fmla="*/ 21600 w 73821"/>
                <a:gd name="connsiteY29" fmla="*/ 29021 h 74589"/>
                <a:gd name="connsiteX30" fmla="*/ 24649 w 73821"/>
                <a:gd name="connsiteY30" fmla="*/ 22148 h 7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3821" h="74589">
                  <a:moveTo>
                    <a:pt x="20075" y="70389"/>
                  </a:moveTo>
                  <a:cubicBezTo>
                    <a:pt x="26174" y="73189"/>
                    <a:pt x="32908" y="74589"/>
                    <a:pt x="40278" y="74589"/>
                  </a:cubicBezTo>
                  <a:cubicBezTo>
                    <a:pt x="45995" y="74589"/>
                    <a:pt x="51459" y="73826"/>
                    <a:pt x="56541" y="72171"/>
                  </a:cubicBezTo>
                  <a:cubicBezTo>
                    <a:pt x="61624" y="70644"/>
                    <a:pt x="66325" y="68352"/>
                    <a:pt x="70772" y="65298"/>
                  </a:cubicBezTo>
                  <a:lnTo>
                    <a:pt x="64419" y="50532"/>
                  </a:lnTo>
                  <a:cubicBezTo>
                    <a:pt x="61115" y="52696"/>
                    <a:pt x="57685" y="54351"/>
                    <a:pt x="54127" y="55624"/>
                  </a:cubicBezTo>
                  <a:cubicBezTo>
                    <a:pt x="50442" y="56897"/>
                    <a:pt x="46631" y="57533"/>
                    <a:pt x="42438" y="57533"/>
                  </a:cubicBezTo>
                  <a:cubicBezTo>
                    <a:pt x="38245" y="57533"/>
                    <a:pt x="34941" y="57024"/>
                    <a:pt x="31892" y="55878"/>
                  </a:cubicBezTo>
                  <a:cubicBezTo>
                    <a:pt x="28842" y="54733"/>
                    <a:pt x="26428" y="53078"/>
                    <a:pt x="24776" y="50914"/>
                  </a:cubicBezTo>
                  <a:cubicBezTo>
                    <a:pt x="22998" y="48750"/>
                    <a:pt x="21981" y="46077"/>
                    <a:pt x="21473" y="42768"/>
                  </a:cubicBezTo>
                  <a:lnTo>
                    <a:pt x="71026" y="42768"/>
                  </a:lnTo>
                  <a:cubicBezTo>
                    <a:pt x="71788" y="41241"/>
                    <a:pt x="72551" y="39459"/>
                    <a:pt x="73059" y="37167"/>
                  </a:cubicBezTo>
                  <a:cubicBezTo>
                    <a:pt x="73567" y="35004"/>
                    <a:pt x="73821" y="32967"/>
                    <a:pt x="73821" y="31185"/>
                  </a:cubicBezTo>
                  <a:cubicBezTo>
                    <a:pt x="73821" y="25075"/>
                    <a:pt x="72297" y="19729"/>
                    <a:pt x="69247" y="15020"/>
                  </a:cubicBezTo>
                  <a:cubicBezTo>
                    <a:pt x="66198" y="10310"/>
                    <a:pt x="62005" y="6619"/>
                    <a:pt x="56541" y="3946"/>
                  </a:cubicBezTo>
                  <a:cubicBezTo>
                    <a:pt x="51078" y="1273"/>
                    <a:pt x="44852" y="0"/>
                    <a:pt x="37609" y="0"/>
                  </a:cubicBezTo>
                  <a:cubicBezTo>
                    <a:pt x="30367" y="0"/>
                    <a:pt x="24141" y="1527"/>
                    <a:pt x="18424" y="4582"/>
                  </a:cubicBezTo>
                  <a:cubicBezTo>
                    <a:pt x="12706" y="7637"/>
                    <a:pt x="8259" y="11965"/>
                    <a:pt x="4955" y="17565"/>
                  </a:cubicBezTo>
                  <a:cubicBezTo>
                    <a:pt x="1652" y="23166"/>
                    <a:pt x="0" y="29785"/>
                    <a:pt x="0" y="37295"/>
                  </a:cubicBezTo>
                  <a:cubicBezTo>
                    <a:pt x="0" y="45568"/>
                    <a:pt x="1779" y="52314"/>
                    <a:pt x="5464" y="57915"/>
                  </a:cubicBezTo>
                  <a:cubicBezTo>
                    <a:pt x="9148" y="63388"/>
                    <a:pt x="13976" y="67589"/>
                    <a:pt x="20075" y="70389"/>
                  </a:cubicBezTo>
                  <a:moveTo>
                    <a:pt x="24522" y="22275"/>
                  </a:moveTo>
                  <a:cubicBezTo>
                    <a:pt x="26047" y="20366"/>
                    <a:pt x="27953" y="18838"/>
                    <a:pt x="30367" y="17820"/>
                  </a:cubicBezTo>
                  <a:cubicBezTo>
                    <a:pt x="32781" y="16802"/>
                    <a:pt x="35449" y="16165"/>
                    <a:pt x="38372" y="16165"/>
                  </a:cubicBezTo>
                  <a:cubicBezTo>
                    <a:pt x="41675" y="16165"/>
                    <a:pt x="44216" y="16674"/>
                    <a:pt x="46376" y="17565"/>
                  </a:cubicBezTo>
                  <a:cubicBezTo>
                    <a:pt x="48409" y="18584"/>
                    <a:pt x="49934" y="19857"/>
                    <a:pt x="50951" y="21511"/>
                  </a:cubicBezTo>
                  <a:cubicBezTo>
                    <a:pt x="51967" y="23166"/>
                    <a:pt x="52475" y="25203"/>
                    <a:pt x="52475" y="27494"/>
                  </a:cubicBezTo>
                  <a:lnTo>
                    <a:pt x="52475" y="28385"/>
                  </a:lnTo>
                  <a:cubicBezTo>
                    <a:pt x="52475" y="28385"/>
                    <a:pt x="52475" y="28767"/>
                    <a:pt x="52348" y="29021"/>
                  </a:cubicBezTo>
                  <a:lnTo>
                    <a:pt x="21600" y="29021"/>
                  </a:lnTo>
                  <a:cubicBezTo>
                    <a:pt x="22108" y="26348"/>
                    <a:pt x="23125" y="24057"/>
                    <a:pt x="24649" y="22148"/>
                  </a:cubicBezTo>
                </a:path>
              </a:pathLst>
            </a:custGeom>
            <a:grpFill/>
            <a:ln w="12700" cap="flat">
              <a:noFill/>
              <a:prstDash val="solid"/>
              <a:miter/>
            </a:ln>
          </p:spPr>
          <p:txBody>
            <a:bodyPr rtlCol="0" anchor="ctr"/>
            <a:lstStyle/>
            <a:p>
              <a:endParaRPr lang="en-GB" sz="2400">
                <a:solidFill>
                  <a:schemeClr val="accent1"/>
                </a:solidFill>
              </a:endParaRPr>
            </a:p>
          </p:txBody>
        </p:sp>
        <p:sp>
          <p:nvSpPr>
            <p:cNvPr id="14" name="Vrije vorm 13">
              <a:extLst>
                <a:ext uri="{FF2B5EF4-FFF2-40B4-BE49-F238E27FC236}">
                  <a16:creationId xmlns:a16="http://schemas.microsoft.com/office/drawing/2014/main" id="{AB6816B1-BD6A-FA67-08CF-07F0107854DF}"/>
                </a:ext>
              </a:extLst>
            </p:cNvPr>
            <p:cNvSpPr/>
            <p:nvPr/>
          </p:nvSpPr>
          <p:spPr>
            <a:xfrm>
              <a:off x="1050014" y="297717"/>
              <a:ext cx="63275" cy="74589"/>
            </a:xfrm>
            <a:custGeom>
              <a:avLst/>
              <a:gdLst>
                <a:gd name="connsiteX0" fmla="*/ 39007 w 63275"/>
                <a:gd name="connsiteY0" fmla="*/ 57279 h 74589"/>
                <a:gd name="connsiteX1" fmla="*/ 30748 w 63275"/>
                <a:gd name="connsiteY1" fmla="*/ 58806 h 74589"/>
                <a:gd name="connsiteX2" fmla="*/ 20329 w 63275"/>
                <a:gd name="connsiteY2" fmla="*/ 56769 h 74589"/>
                <a:gd name="connsiteX3" fmla="*/ 7115 w 63275"/>
                <a:gd name="connsiteY3" fmla="*/ 50278 h 74589"/>
                <a:gd name="connsiteX4" fmla="*/ 0 w 63275"/>
                <a:gd name="connsiteY4" fmla="*/ 65425 h 74589"/>
                <a:gd name="connsiteX5" fmla="*/ 14739 w 63275"/>
                <a:gd name="connsiteY5" fmla="*/ 72298 h 74589"/>
                <a:gd name="connsiteX6" fmla="*/ 30367 w 63275"/>
                <a:gd name="connsiteY6" fmla="*/ 74589 h 74589"/>
                <a:gd name="connsiteX7" fmla="*/ 55016 w 63275"/>
                <a:gd name="connsiteY7" fmla="*/ 67716 h 74589"/>
                <a:gd name="connsiteX8" fmla="*/ 63275 w 63275"/>
                <a:gd name="connsiteY8" fmla="*/ 50151 h 74589"/>
                <a:gd name="connsiteX9" fmla="*/ 57558 w 63275"/>
                <a:gd name="connsiteY9" fmla="*/ 35895 h 74589"/>
                <a:gd name="connsiteX10" fmla="*/ 40913 w 63275"/>
                <a:gd name="connsiteY10" fmla="*/ 28639 h 74589"/>
                <a:gd name="connsiteX11" fmla="*/ 31511 w 63275"/>
                <a:gd name="connsiteY11" fmla="*/ 26985 h 74589"/>
                <a:gd name="connsiteX12" fmla="*/ 25539 w 63275"/>
                <a:gd name="connsiteY12" fmla="*/ 24948 h 74589"/>
                <a:gd name="connsiteX13" fmla="*/ 23887 w 63275"/>
                <a:gd name="connsiteY13" fmla="*/ 21766 h 74589"/>
                <a:gd name="connsiteX14" fmla="*/ 26301 w 63275"/>
                <a:gd name="connsiteY14" fmla="*/ 17311 h 74589"/>
                <a:gd name="connsiteX15" fmla="*/ 33798 w 63275"/>
                <a:gd name="connsiteY15" fmla="*/ 15783 h 74589"/>
                <a:gd name="connsiteX16" fmla="*/ 43835 w 63275"/>
                <a:gd name="connsiteY16" fmla="*/ 17820 h 74589"/>
                <a:gd name="connsiteX17" fmla="*/ 54127 w 63275"/>
                <a:gd name="connsiteY17" fmla="*/ 22402 h 74589"/>
                <a:gd name="connsiteX18" fmla="*/ 61115 w 63275"/>
                <a:gd name="connsiteY18" fmla="*/ 7892 h 74589"/>
                <a:gd name="connsiteX19" fmla="*/ 47901 w 63275"/>
                <a:gd name="connsiteY19" fmla="*/ 2164 h 74589"/>
                <a:gd name="connsiteX20" fmla="*/ 33035 w 63275"/>
                <a:gd name="connsiteY20" fmla="*/ 0 h 74589"/>
                <a:gd name="connsiteX21" fmla="*/ 15755 w 63275"/>
                <a:gd name="connsiteY21" fmla="*/ 3309 h 74589"/>
                <a:gd name="connsiteX22" fmla="*/ 5845 w 63275"/>
                <a:gd name="connsiteY22" fmla="*/ 12219 h 74589"/>
                <a:gd name="connsiteX23" fmla="*/ 2541 w 63275"/>
                <a:gd name="connsiteY23" fmla="*/ 24439 h 74589"/>
                <a:gd name="connsiteX24" fmla="*/ 7878 w 63275"/>
                <a:gd name="connsiteY24" fmla="*/ 37677 h 74589"/>
                <a:gd name="connsiteX25" fmla="*/ 24141 w 63275"/>
                <a:gd name="connsiteY25" fmla="*/ 44677 h 74589"/>
                <a:gd name="connsiteX26" fmla="*/ 33544 w 63275"/>
                <a:gd name="connsiteY26" fmla="*/ 46332 h 74589"/>
                <a:gd name="connsiteX27" fmla="*/ 40024 w 63275"/>
                <a:gd name="connsiteY27" fmla="*/ 48496 h 74589"/>
                <a:gd name="connsiteX28" fmla="*/ 41802 w 63275"/>
                <a:gd name="connsiteY28" fmla="*/ 52442 h 74589"/>
                <a:gd name="connsiteX29" fmla="*/ 39134 w 63275"/>
                <a:gd name="connsiteY29" fmla="*/ 57151 h 7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3275" h="74589">
                  <a:moveTo>
                    <a:pt x="39007" y="57279"/>
                  </a:moveTo>
                  <a:cubicBezTo>
                    <a:pt x="37228" y="58297"/>
                    <a:pt x="34433" y="58806"/>
                    <a:pt x="30748" y="58806"/>
                  </a:cubicBezTo>
                  <a:cubicBezTo>
                    <a:pt x="27699" y="58806"/>
                    <a:pt x="24268" y="58170"/>
                    <a:pt x="20329" y="56769"/>
                  </a:cubicBezTo>
                  <a:cubicBezTo>
                    <a:pt x="16391" y="55369"/>
                    <a:pt x="11944" y="53205"/>
                    <a:pt x="7115" y="50278"/>
                  </a:cubicBezTo>
                  <a:lnTo>
                    <a:pt x="0" y="65425"/>
                  </a:lnTo>
                  <a:cubicBezTo>
                    <a:pt x="4828" y="68480"/>
                    <a:pt x="9656" y="70771"/>
                    <a:pt x="14739" y="72298"/>
                  </a:cubicBezTo>
                  <a:cubicBezTo>
                    <a:pt x="19821" y="73826"/>
                    <a:pt x="25031" y="74589"/>
                    <a:pt x="30367" y="74589"/>
                  </a:cubicBezTo>
                  <a:cubicBezTo>
                    <a:pt x="41294" y="74589"/>
                    <a:pt x="49553" y="72298"/>
                    <a:pt x="55016" y="67716"/>
                  </a:cubicBezTo>
                  <a:cubicBezTo>
                    <a:pt x="60480" y="63134"/>
                    <a:pt x="63275" y="57279"/>
                    <a:pt x="63275" y="50151"/>
                  </a:cubicBezTo>
                  <a:cubicBezTo>
                    <a:pt x="63275" y="44168"/>
                    <a:pt x="61369" y="39459"/>
                    <a:pt x="57558" y="35895"/>
                  </a:cubicBezTo>
                  <a:cubicBezTo>
                    <a:pt x="53746" y="32331"/>
                    <a:pt x="48155" y="30039"/>
                    <a:pt x="40913" y="28639"/>
                  </a:cubicBezTo>
                  <a:lnTo>
                    <a:pt x="31511" y="26985"/>
                  </a:lnTo>
                  <a:cubicBezTo>
                    <a:pt x="28588" y="26475"/>
                    <a:pt x="26555" y="25839"/>
                    <a:pt x="25539" y="24948"/>
                  </a:cubicBezTo>
                  <a:cubicBezTo>
                    <a:pt x="24522" y="24057"/>
                    <a:pt x="23887" y="23039"/>
                    <a:pt x="23887" y="21766"/>
                  </a:cubicBezTo>
                  <a:cubicBezTo>
                    <a:pt x="23887" y="19857"/>
                    <a:pt x="24649" y="18329"/>
                    <a:pt x="26301" y="17311"/>
                  </a:cubicBezTo>
                  <a:cubicBezTo>
                    <a:pt x="27953" y="16293"/>
                    <a:pt x="30367" y="15783"/>
                    <a:pt x="33798" y="15783"/>
                  </a:cubicBezTo>
                  <a:cubicBezTo>
                    <a:pt x="36974" y="15783"/>
                    <a:pt x="40278" y="16420"/>
                    <a:pt x="43835" y="17820"/>
                  </a:cubicBezTo>
                  <a:cubicBezTo>
                    <a:pt x="47393" y="19093"/>
                    <a:pt x="50824" y="20620"/>
                    <a:pt x="54127" y="22402"/>
                  </a:cubicBezTo>
                  <a:lnTo>
                    <a:pt x="61115" y="7892"/>
                  </a:lnTo>
                  <a:cubicBezTo>
                    <a:pt x="57049" y="5473"/>
                    <a:pt x="52602" y="3564"/>
                    <a:pt x="47901" y="2164"/>
                  </a:cubicBezTo>
                  <a:cubicBezTo>
                    <a:pt x="43200" y="764"/>
                    <a:pt x="38118" y="0"/>
                    <a:pt x="33035" y="0"/>
                  </a:cubicBezTo>
                  <a:cubicBezTo>
                    <a:pt x="25920" y="0"/>
                    <a:pt x="20202" y="1146"/>
                    <a:pt x="15755" y="3309"/>
                  </a:cubicBezTo>
                  <a:cubicBezTo>
                    <a:pt x="11308" y="5601"/>
                    <a:pt x="8005" y="8528"/>
                    <a:pt x="5845" y="12219"/>
                  </a:cubicBezTo>
                  <a:cubicBezTo>
                    <a:pt x="3685" y="15911"/>
                    <a:pt x="2541" y="19984"/>
                    <a:pt x="2541" y="24439"/>
                  </a:cubicBezTo>
                  <a:cubicBezTo>
                    <a:pt x="2541" y="29912"/>
                    <a:pt x="4320" y="34367"/>
                    <a:pt x="7878" y="37677"/>
                  </a:cubicBezTo>
                  <a:cubicBezTo>
                    <a:pt x="11435" y="40986"/>
                    <a:pt x="16899" y="43404"/>
                    <a:pt x="24141" y="44677"/>
                  </a:cubicBezTo>
                  <a:lnTo>
                    <a:pt x="33544" y="46332"/>
                  </a:lnTo>
                  <a:cubicBezTo>
                    <a:pt x="36720" y="46841"/>
                    <a:pt x="38880" y="47605"/>
                    <a:pt x="40024" y="48496"/>
                  </a:cubicBezTo>
                  <a:cubicBezTo>
                    <a:pt x="41294" y="49387"/>
                    <a:pt x="41802" y="50787"/>
                    <a:pt x="41802" y="52442"/>
                  </a:cubicBezTo>
                  <a:cubicBezTo>
                    <a:pt x="41802" y="54606"/>
                    <a:pt x="40913" y="56133"/>
                    <a:pt x="39134" y="57151"/>
                  </a:cubicBezTo>
                </a:path>
              </a:pathLst>
            </a:custGeom>
            <a:grpFill/>
            <a:ln w="12700" cap="flat">
              <a:noFill/>
              <a:prstDash val="solid"/>
              <a:miter/>
            </a:ln>
          </p:spPr>
          <p:txBody>
            <a:bodyPr rtlCol="0" anchor="ctr"/>
            <a:lstStyle/>
            <a:p>
              <a:endParaRPr lang="en-GB" sz="2400">
                <a:solidFill>
                  <a:schemeClr val="accent1"/>
                </a:solidFill>
              </a:endParaRPr>
            </a:p>
          </p:txBody>
        </p:sp>
        <p:sp>
          <p:nvSpPr>
            <p:cNvPr id="15" name="Vrije vorm 14">
              <a:extLst>
                <a:ext uri="{FF2B5EF4-FFF2-40B4-BE49-F238E27FC236}">
                  <a16:creationId xmlns:a16="http://schemas.microsoft.com/office/drawing/2014/main" id="{FFC70A68-E2C3-1BE7-688B-8C6E8D4F034E}"/>
                </a:ext>
              </a:extLst>
            </p:cNvPr>
            <p:cNvSpPr/>
            <p:nvPr/>
          </p:nvSpPr>
          <p:spPr>
            <a:xfrm>
              <a:off x="1123581" y="298099"/>
              <a:ext cx="65308" cy="74462"/>
            </a:xfrm>
            <a:custGeom>
              <a:avLst/>
              <a:gdLst>
                <a:gd name="connsiteX0" fmla="*/ 29732 w 65308"/>
                <a:gd name="connsiteY0" fmla="*/ 20238 h 74462"/>
                <a:gd name="connsiteX1" fmla="*/ 39134 w 65308"/>
                <a:gd name="connsiteY1" fmla="*/ 18075 h 74462"/>
                <a:gd name="connsiteX2" fmla="*/ 48536 w 65308"/>
                <a:gd name="connsiteY2" fmla="*/ 19475 h 74462"/>
                <a:gd name="connsiteX3" fmla="*/ 58066 w 65308"/>
                <a:gd name="connsiteY3" fmla="*/ 23930 h 74462"/>
                <a:gd name="connsiteX4" fmla="*/ 65308 w 65308"/>
                <a:gd name="connsiteY4" fmla="*/ 8146 h 74462"/>
                <a:gd name="connsiteX5" fmla="*/ 53111 w 65308"/>
                <a:gd name="connsiteY5" fmla="*/ 2037 h 74462"/>
                <a:gd name="connsiteX6" fmla="*/ 39134 w 65308"/>
                <a:gd name="connsiteY6" fmla="*/ 0 h 74462"/>
                <a:gd name="connsiteX7" fmla="*/ 18805 w 65308"/>
                <a:gd name="connsiteY7" fmla="*/ 4582 h 74462"/>
                <a:gd name="connsiteX8" fmla="*/ 4955 w 65308"/>
                <a:gd name="connsiteY8" fmla="*/ 17565 h 74462"/>
                <a:gd name="connsiteX9" fmla="*/ 0 w 65308"/>
                <a:gd name="connsiteY9" fmla="*/ 37167 h 74462"/>
                <a:gd name="connsiteX10" fmla="*/ 4955 w 65308"/>
                <a:gd name="connsiteY10" fmla="*/ 56642 h 74462"/>
                <a:gd name="connsiteX11" fmla="*/ 18805 w 65308"/>
                <a:gd name="connsiteY11" fmla="*/ 69753 h 74462"/>
                <a:gd name="connsiteX12" fmla="*/ 39134 w 65308"/>
                <a:gd name="connsiteY12" fmla="*/ 74462 h 74462"/>
                <a:gd name="connsiteX13" fmla="*/ 53111 w 65308"/>
                <a:gd name="connsiteY13" fmla="*/ 72426 h 74462"/>
                <a:gd name="connsiteX14" fmla="*/ 65308 w 65308"/>
                <a:gd name="connsiteY14" fmla="*/ 66316 h 74462"/>
                <a:gd name="connsiteX15" fmla="*/ 58066 w 65308"/>
                <a:gd name="connsiteY15" fmla="*/ 50532 h 74462"/>
                <a:gd name="connsiteX16" fmla="*/ 48536 w 65308"/>
                <a:gd name="connsiteY16" fmla="*/ 54987 h 74462"/>
                <a:gd name="connsiteX17" fmla="*/ 39134 w 65308"/>
                <a:gd name="connsiteY17" fmla="*/ 56388 h 74462"/>
                <a:gd name="connsiteX18" fmla="*/ 29732 w 65308"/>
                <a:gd name="connsiteY18" fmla="*/ 54096 h 74462"/>
                <a:gd name="connsiteX19" fmla="*/ 23506 w 65308"/>
                <a:gd name="connsiteY19" fmla="*/ 47605 h 74462"/>
                <a:gd name="connsiteX20" fmla="*/ 21346 w 65308"/>
                <a:gd name="connsiteY20" fmla="*/ 37422 h 74462"/>
                <a:gd name="connsiteX21" fmla="*/ 23506 w 65308"/>
                <a:gd name="connsiteY21" fmla="*/ 27112 h 74462"/>
                <a:gd name="connsiteX22" fmla="*/ 29732 w 65308"/>
                <a:gd name="connsiteY22" fmla="*/ 20620 h 7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5308" h="74462">
                  <a:moveTo>
                    <a:pt x="29732" y="20238"/>
                  </a:moveTo>
                  <a:cubicBezTo>
                    <a:pt x="32400" y="18838"/>
                    <a:pt x="35577" y="18075"/>
                    <a:pt x="39134" y="18075"/>
                  </a:cubicBezTo>
                  <a:cubicBezTo>
                    <a:pt x="42311" y="18075"/>
                    <a:pt x="45487" y="18584"/>
                    <a:pt x="48536" y="19475"/>
                  </a:cubicBezTo>
                  <a:cubicBezTo>
                    <a:pt x="51586" y="20366"/>
                    <a:pt x="54762" y="21893"/>
                    <a:pt x="58066" y="23930"/>
                  </a:cubicBezTo>
                  <a:lnTo>
                    <a:pt x="65308" y="8146"/>
                  </a:lnTo>
                  <a:cubicBezTo>
                    <a:pt x="61496" y="5346"/>
                    <a:pt x="57431" y="3309"/>
                    <a:pt x="53111" y="2037"/>
                  </a:cubicBezTo>
                  <a:cubicBezTo>
                    <a:pt x="48791" y="636"/>
                    <a:pt x="44089" y="0"/>
                    <a:pt x="39134" y="0"/>
                  </a:cubicBezTo>
                  <a:cubicBezTo>
                    <a:pt x="31511" y="0"/>
                    <a:pt x="24776" y="1527"/>
                    <a:pt x="18805" y="4582"/>
                  </a:cubicBezTo>
                  <a:cubicBezTo>
                    <a:pt x="12833" y="7637"/>
                    <a:pt x="8259" y="11965"/>
                    <a:pt x="4955" y="17565"/>
                  </a:cubicBezTo>
                  <a:cubicBezTo>
                    <a:pt x="1652" y="23166"/>
                    <a:pt x="0" y="29658"/>
                    <a:pt x="0" y="37167"/>
                  </a:cubicBezTo>
                  <a:cubicBezTo>
                    <a:pt x="0" y="44677"/>
                    <a:pt x="1652" y="51042"/>
                    <a:pt x="4955" y="56642"/>
                  </a:cubicBezTo>
                  <a:cubicBezTo>
                    <a:pt x="8259" y="62243"/>
                    <a:pt x="12960" y="66698"/>
                    <a:pt x="18805" y="69753"/>
                  </a:cubicBezTo>
                  <a:cubicBezTo>
                    <a:pt x="24776" y="72807"/>
                    <a:pt x="31511" y="74462"/>
                    <a:pt x="39134" y="74462"/>
                  </a:cubicBezTo>
                  <a:cubicBezTo>
                    <a:pt x="44217" y="74462"/>
                    <a:pt x="48918" y="73826"/>
                    <a:pt x="53111" y="72426"/>
                  </a:cubicBezTo>
                  <a:cubicBezTo>
                    <a:pt x="57431" y="71025"/>
                    <a:pt x="61496" y="68989"/>
                    <a:pt x="65308" y="66316"/>
                  </a:cubicBezTo>
                  <a:lnTo>
                    <a:pt x="58066" y="50532"/>
                  </a:lnTo>
                  <a:cubicBezTo>
                    <a:pt x="54762" y="52569"/>
                    <a:pt x="51586" y="53969"/>
                    <a:pt x="48536" y="54987"/>
                  </a:cubicBezTo>
                  <a:cubicBezTo>
                    <a:pt x="45487" y="55878"/>
                    <a:pt x="42311" y="56388"/>
                    <a:pt x="39134" y="56388"/>
                  </a:cubicBezTo>
                  <a:cubicBezTo>
                    <a:pt x="35577" y="56388"/>
                    <a:pt x="32527" y="55624"/>
                    <a:pt x="29732" y="54096"/>
                  </a:cubicBezTo>
                  <a:cubicBezTo>
                    <a:pt x="27063" y="52569"/>
                    <a:pt x="25031" y="50405"/>
                    <a:pt x="23506" y="47605"/>
                  </a:cubicBezTo>
                  <a:cubicBezTo>
                    <a:pt x="21981" y="44805"/>
                    <a:pt x="21346" y="41368"/>
                    <a:pt x="21346" y="37422"/>
                  </a:cubicBezTo>
                  <a:cubicBezTo>
                    <a:pt x="21346" y="33476"/>
                    <a:pt x="22108" y="30039"/>
                    <a:pt x="23506" y="27112"/>
                  </a:cubicBezTo>
                  <a:cubicBezTo>
                    <a:pt x="25031" y="24184"/>
                    <a:pt x="27063" y="22020"/>
                    <a:pt x="29732" y="20620"/>
                  </a:cubicBezTo>
                </a:path>
              </a:pathLst>
            </a:custGeom>
            <a:grpFill/>
            <a:ln w="12700" cap="flat">
              <a:noFill/>
              <a:prstDash val="solid"/>
              <a:miter/>
            </a:ln>
          </p:spPr>
          <p:txBody>
            <a:bodyPr rtlCol="0" anchor="ctr"/>
            <a:lstStyle/>
            <a:p>
              <a:endParaRPr lang="en-GB" sz="2400">
                <a:solidFill>
                  <a:schemeClr val="accent1"/>
                </a:solidFill>
              </a:endParaRPr>
            </a:p>
          </p:txBody>
        </p:sp>
        <p:sp>
          <p:nvSpPr>
            <p:cNvPr id="16" name="Vrije vorm 15">
              <a:extLst>
                <a:ext uri="{FF2B5EF4-FFF2-40B4-BE49-F238E27FC236}">
                  <a16:creationId xmlns:a16="http://schemas.microsoft.com/office/drawing/2014/main" id="{800C3A32-CFDE-DE0D-3752-80BF2D0D612D}"/>
                </a:ext>
              </a:extLst>
            </p:cNvPr>
            <p:cNvSpPr/>
            <p:nvPr/>
          </p:nvSpPr>
          <p:spPr>
            <a:xfrm>
              <a:off x="1202103" y="269332"/>
              <a:ext cx="68357" cy="101574"/>
            </a:xfrm>
            <a:custGeom>
              <a:avLst/>
              <a:gdLst>
                <a:gd name="connsiteX0" fmla="*/ 42311 w 68357"/>
                <a:gd name="connsiteY0" fmla="*/ 28512 h 101574"/>
                <a:gd name="connsiteX1" fmla="*/ 29605 w 68357"/>
                <a:gd name="connsiteY1" fmla="*/ 30930 h 101574"/>
                <a:gd name="connsiteX2" fmla="*/ 20965 w 68357"/>
                <a:gd name="connsiteY2" fmla="*/ 37549 h 101574"/>
                <a:gd name="connsiteX3" fmla="*/ 20965 w 68357"/>
                <a:gd name="connsiteY3" fmla="*/ 0 h 101574"/>
                <a:gd name="connsiteX4" fmla="*/ 0 w 68357"/>
                <a:gd name="connsiteY4" fmla="*/ 0 h 101574"/>
                <a:gd name="connsiteX5" fmla="*/ 0 w 68357"/>
                <a:gd name="connsiteY5" fmla="*/ 101574 h 101574"/>
                <a:gd name="connsiteX6" fmla="*/ 20965 w 68357"/>
                <a:gd name="connsiteY6" fmla="*/ 101574 h 101574"/>
                <a:gd name="connsiteX7" fmla="*/ 20965 w 68357"/>
                <a:gd name="connsiteY7" fmla="*/ 64279 h 101574"/>
                <a:gd name="connsiteX8" fmla="*/ 25031 w 68357"/>
                <a:gd name="connsiteY8" fmla="*/ 51296 h 101574"/>
                <a:gd name="connsiteX9" fmla="*/ 35831 w 68357"/>
                <a:gd name="connsiteY9" fmla="*/ 46841 h 101574"/>
                <a:gd name="connsiteX10" fmla="*/ 44598 w 68357"/>
                <a:gd name="connsiteY10" fmla="*/ 50151 h 101574"/>
                <a:gd name="connsiteX11" fmla="*/ 47393 w 68357"/>
                <a:gd name="connsiteY11" fmla="*/ 60079 h 101574"/>
                <a:gd name="connsiteX12" fmla="*/ 47393 w 68357"/>
                <a:gd name="connsiteY12" fmla="*/ 101574 h 101574"/>
                <a:gd name="connsiteX13" fmla="*/ 68358 w 68357"/>
                <a:gd name="connsiteY13" fmla="*/ 101574 h 101574"/>
                <a:gd name="connsiteX14" fmla="*/ 68358 w 68357"/>
                <a:gd name="connsiteY14" fmla="*/ 56897 h 101574"/>
                <a:gd name="connsiteX15" fmla="*/ 61369 w 68357"/>
                <a:gd name="connsiteY15" fmla="*/ 35513 h 101574"/>
                <a:gd name="connsiteX16" fmla="*/ 42438 w 68357"/>
                <a:gd name="connsiteY16" fmla="*/ 28639 h 10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357" h="101574">
                  <a:moveTo>
                    <a:pt x="42311" y="28512"/>
                  </a:moveTo>
                  <a:cubicBezTo>
                    <a:pt x="37355" y="28512"/>
                    <a:pt x="33162" y="29276"/>
                    <a:pt x="29605" y="30930"/>
                  </a:cubicBezTo>
                  <a:cubicBezTo>
                    <a:pt x="26047" y="32458"/>
                    <a:pt x="23125" y="34749"/>
                    <a:pt x="20965" y="37549"/>
                  </a:cubicBezTo>
                  <a:lnTo>
                    <a:pt x="20965" y="0"/>
                  </a:lnTo>
                  <a:lnTo>
                    <a:pt x="0" y="0"/>
                  </a:lnTo>
                  <a:lnTo>
                    <a:pt x="0" y="101574"/>
                  </a:lnTo>
                  <a:lnTo>
                    <a:pt x="20965" y="101574"/>
                  </a:lnTo>
                  <a:lnTo>
                    <a:pt x="20965" y="64279"/>
                  </a:lnTo>
                  <a:cubicBezTo>
                    <a:pt x="20965" y="58551"/>
                    <a:pt x="22362" y="54224"/>
                    <a:pt x="25031" y="51296"/>
                  </a:cubicBezTo>
                  <a:cubicBezTo>
                    <a:pt x="27699" y="48369"/>
                    <a:pt x="31384" y="46841"/>
                    <a:pt x="35831" y="46841"/>
                  </a:cubicBezTo>
                  <a:cubicBezTo>
                    <a:pt x="39769" y="46841"/>
                    <a:pt x="42692" y="47987"/>
                    <a:pt x="44598" y="50151"/>
                  </a:cubicBezTo>
                  <a:cubicBezTo>
                    <a:pt x="46503" y="52314"/>
                    <a:pt x="47393" y="55624"/>
                    <a:pt x="47393" y="60079"/>
                  </a:cubicBezTo>
                  <a:lnTo>
                    <a:pt x="47393" y="101574"/>
                  </a:lnTo>
                  <a:lnTo>
                    <a:pt x="68358" y="101574"/>
                  </a:lnTo>
                  <a:lnTo>
                    <a:pt x="68358" y="56897"/>
                  </a:lnTo>
                  <a:cubicBezTo>
                    <a:pt x="68358" y="47223"/>
                    <a:pt x="66071" y="40095"/>
                    <a:pt x="61369" y="35513"/>
                  </a:cubicBezTo>
                  <a:cubicBezTo>
                    <a:pt x="56668" y="30930"/>
                    <a:pt x="50442" y="28639"/>
                    <a:pt x="42438" y="28639"/>
                  </a:cubicBezTo>
                </a:path>
              </a:pathLst>
            </a:custGeom>
            <a:grpFill/>
            <a:ln w="12700" cap="flat">
              <a:noFill/>
              <a:prstDash val="solid"/>
              <a:miter/>
            </a:ln>
          </p:spPr>
          <p:txBody>
            <a:bodyPr rtlCol="0" anchor="ctr"/>
            <a:lstStyle/>
            <a:p>
              <a:endParaRPr lang="en-GB" sz="2400">
                <a:solidFill>
                  <a:schemeClr val="accent1"/>
                </a:solidFill>
              </a:endParaRPr>
            </a:p>
          </p:txBody>
        </p:sp>
        <p:sp>
          <p:nvSpPr>
            <p:cNvPr id="17" name="Vrije vorm 16">
              <a:extLst>
                <a:ext uri="{FF2B5EF4-FFF2-40B4-BE49-F238E27FC236}">
                  <a16:creationId xmlns:a16="http://schemas.microsoft.com/office/drawing/2014/main" id="{2DEB01B0-A51B-9E58-7C7A-CEA4BFBCF8ED}"/>
                </a:ext>
              </a:extLst>
            </p:cNvPr>
            <p:cNvSpPr/>
            <p:nvPr/>
          </p:nvSpPr>
          <p:spPr>
            <a:xfrm>
              <a:off x="1283421" y="297844"/>
              <a:ext cx="78395" cy="74462"/>
            </a:xfrm>
            <a:custGeom>
              <a:avLst/>
              <a:gdLst>
                <a:gd name="connsiteX0" fmla="*/ 59591 w 78395"/>
                <a:gd name="connsiteY0" fmla="*/ 4582 h 74462"/>
                <a:gd name="connsiteX1" fmla="*/ 39261 w 78395"/>
                <a:gd name="connsiteY1" fmla="*/ 0 h 74462"/>
                <a:gd name="connsiteX2" fmla="*/ 18932 w 78395"/>
                <a:gd name="connsiteY2" fmla="*/ 4582 h 74462"/>
                <a:gd name="connsiteX3" fmla="*/ 5082 w 78395"/>
                <a:gd name="connsiteY3" fmla="*/ 17565 h 74462"/>
                <a:gd name="connsiteX4" fmla="*/ 0 w 78395"/>
                <a:gd name="connsiteY4" fmla="*/ 37167 h 74462"/>
                <a:gd name="connsiteX5" fmla="*/ 5082 w 78395"/>
                <a:gd name="connsiteY5" fmla="*/ 56769 h 74462"/>
                <a:gd name="connsiteX6" fmla="*/ 18932 w 78395"/>
                <a:gd name="connsiteY6" fmla="*/ 69880 h 74462"/>
                <a:gd name="connsiteX7" fmla="*/ 39134 w 78395"/>
                <a:gd name="connsiteY7" fmla="*/ 74462 h 74462"/>
                <a:gd name="connsiteX8" fmla="*/ 59464 w 78395"/>
                <a:gd name="connsiteY8" fmla="*/ 69880 h 74462"/>
                <a:gd name="connsiteX9" fmla="*/ 73313 w 78395"/>
                <a:gd name="connsiteY9" fmla="*/ 56769 h 74462"/>
                <a:gd name="connsiteX10" fmla="*/ 78395 w 78395"/>
                <a:gd name="connsiteY10" fmla="*/ 37167 h 74462"/>
                <a:gd name="connsiteX11" fmla="*/ 73313 w 78395"/>
                <a:gd name="connsiteY11" fmla="*/ 17565 h 74462"/>
                <a:gd name="connsiteX12" fmla="*/ 59464 w 78395"/>
                <a:gd name="connsiteY12" fmla="*/ 4582 h 74462"/>
                <a:gd name="connsiteX13" fmla="*/ 54635 w 78395"/>
                <a:gd name="connsiteY13" fmla="*/ 47350 h 74462"/>
                <a:gd name="connsiteX14" fmla="*/ 48409 w 78395"/>
                <a:gd name="connsiteY14" fmla="*/ 53969 h 74462"/>
                <a:gd name="connsiteX15" fmla="*/ 39007 w 78395"/>
                <a:gd name="connsiteY15" fmla="*/ 56260 h 74462"/>
                <a:gd name="connsiteX16" fmla="*/ 29605 w 78395"/>
                <a:gd name="connsiteY16" fmla="*/ 53969 h 74462"/>
                <a:gd name="connsiteX17" fmla="*/ 23379 w 78395"/>
                <a:gd name="connsiteY17" fmla="*/ 47350 h 74462"/>
                <a:gd name="connsiteX18" fmla="*/ 21219 w 78395"/>
                <a:gd name="connsiteY18" fmla="*/ 37295 h 74462"/>
                <a:gd name="connsiteX19" fmla="*/ 23379 w 78395"/>
                <a:gd name="connsiteY19" fmla="*/ 27112 h 74462"/>
                <a:gd name="connsiteX20" fmla="*/ 29605 w 78395"/>
                <a:gd name="connsiteY20" fmla="*/ 20620 h 74462"/>
                <a:gd name="connsiteX21" fmla="*/ 39007 w 78395"/>
                <a:gd name="connsiteY21" fmla="*/ 18329 h 74462"/>
                <a:gd name="connsiteX22" fmla="*/ 48409 w 78395"/>
                <a:gd name="connsiteY22" fmla="*/ 20620 h 74462"/>
                <a:gd name="connsiteX23" fmla="*/ 54635 w 78395"/>
                <a:gd name="connsiteY23" fmla="*/ 27112 h 74462"/>
                <a:gd name="connsiteX24" fmla="*/ 56795 w 78395"/>
                <a:gd name="connsiteY24" fmla="*/ 37295 h 74462"/>
                <a:gd name="connsiteX25" fmla="*/ 54635 w 78395"/>
                <a:gd name="connsiteY25" fmla="*/ 47350 h 7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8395" h="74462">
                  <a:moveTo>
                    <a:pt x="59591" y="4582"/>
                  </a:moveTo>
                  <a:cubicBezTo>
                    <a:pt x="53746" y="1527"/>
                    <a:pt x="46885" y="0"/>
                    <a:pt x="39261" y="0"/>
                  </a:cubicBezTo>
                  <a:cubicBezTo>
                    <a:pt x="31638" y="0"/>
                    <a:pt x="24776" y="1527"/>
                    <a:pt x="18932" y="4582"/>
                  </a:cubicBezTo>
                  <a:cubicBezTo>
                    <a:pt x="13087" y="7637"/>
                    <a:pt x="8513" y="11965"/>
                    <a:pt x="5082" y="17565"/>
                  </a:cubicBezTo>
                  <a:cubicBezTo>
                    <a:pt x="1779" y="23166"/>
                    <a:pt x="0" y="29658"/>
                    <a:pt x="0" y="37167"/>
                  </a:cubicBezTo>
                  <a:cubicBezTo>
                    <a:pt x="0" y="44677"/>
                    <a:pt x="1652" y="51042"/>
                    <a:pt x="5082" y="56769"/>
                  </a:cubicBezTo>
                  <a:cubicBezTo>
                    <a:pt x="8386" y="62370"/>
                    <a:pt x="13087" y="66698"/>
                    <a:pt x="18932" y="69880"/>
                  </a:cubicBezTo>
                  <a:cubicBezTo>
                    <a:pt x="24904" y="72935"/>
                    <a:pt x="31638" y="74462"/>
                    <a:pt x="39134" y="74462"/>
                  </a:cubicBezTo>
                  <a:cubicBezTo>
                    <a:pt x="46631" y="74462"/>
                    <a:pt x="53619" y="72935"/>
                    <a:pt x="59464" y="69880"/>
                  </a:cubicBezTo>
                  <a:cubicBezTo>
                    <a:pt x="65308" y="66825"/>
                    <a:pt x="70009" y="62370"/>
                    <a:pt x="73313" y="56769"/>
                  </a:cubicBezTo>
                  <a:cubicBezTo>
                    <a:pt x="76616" y="51169"/>
                    <a:pt x="78395" y="44677"/>
                    <a:pt x="78395" y="37167"/>
                  </a:cubicBezTo>
                  <a:cubicBezTo>
                    <a:pt x="78395" y="29658"/>
                    <a:pt x="76744" y="23166"/>
                    <a:pt x="73313" y="17565"/>
                  </a:cubicBezTo>
                  <a:cubicBezTo>
                    <a:pt x="70009" y="11965"/>
                    <a:pt x="65308" y="7637"/>
                    <a:pt x="59464" y="4582"/>
                  </a:cubicBezTo>
                  <a:moveTo>
                    <a:pt x="54635" y="47350"/>
                  </a:moveTo>
                  <a:cubicBezTo>
                    <a:pt x="53111" y="50278"/>
                    <a:pt x="51078" y="52442"/>
                    <a:pt x="48409" y="53969"/>
                  </a:cubicBezTo>
                  <a:cubicBezTo>
                    <a:pt x="45741" y="55497"/>
                    <a:pt x="42565" y="56260"/>
                    <a:pt x="39007" y="56260"/>
                  </a:cubicBezTo>
                  <a:cubicBezTo>
                    <a:pt x="35449" y="56260"/>
                    <a:pt x="32400" y="55497"/>
                    <a:pt x="29605" y="53969"/>
                  </a:cubicBezTo>
                  <a:cubicBezTo>
                    <a:pt x="26936" y="52442"/>
                    <a:pt x="24904" y="50278"/>
                    <a:pt x="23379" y="47350"/>
                  </a:cubicBezTo>
                  <a:cubicBezTo>
                    <a:pt x="21854" y="44423"/>
                    <a:pt x="21219" y="41113"/>
                    <a:pt x="21219" y="37295"/>
                  </a:cubicBezTo>
                  <a:cubicBezTo>
                    <a:pt x="21219" y="33476"/>
                    <a:pt x="21981" y="29912"/>
                    <a:pt x="23379" y="27112"/>
                  </a:cubicBezTo>
                  <a:cubicBezTo>
                    <a:pt x="24904" y="24312"/>
                    <a:pt x="26936" y="22148"/>
                    <a:pt x="29605" y="20620"/>
                  </a:cubicBezTo>
                  <a:cubicBezTo>
                    <a:pt x="32273" y="19093"/>
                    <a:pt x="35449" y="18329"/>
                    <a:pt x="39007" y="18329"/>
                  </a:cubicBezTo>
                  <a:cubicBezTo>
                    <a:pt x="42565" y="18329"/>
                    <a:pt x="45614" y="19093"/>
                    <a:pt x="48409" y="20620"/>
                  </a:cubicBezTo>
                  <a:cubicBezTo>
                    <a:pt x="51078" y="22148"/>
                    <a:pt x="53111" y="24312"/>
                    <a:pt x="54635" y="27112"/>
                  </a:cubicBezTo>
                  <a:cubicBezTo>
                    <a:pt x="56160" y="29912"/>
                    <a:pt x="56795" y="33349"/>
                    <a:pt x="56795" y="37295"/>
                  </a:cubicBezTo>
                  <a:cubicBezTo>
                    <a:pt x="56795" y="41241"/>
                    <a:pt x="56033" y="44550"/>
                    <a:pt x="54635" y="47350"/>
                  </a:cubicBezTo>
                </a:path>
              </a:pathLst>
            </a:custGeom>
            <a:grpFill/>
            <a:ln w="12700" cap="flat">
              <a:noFill/>
              <a:prstDash val="solid"/>
              <a:miter/>
            </a:ln>
          </p:spPr>
          <p:txBody>
            <a:bodyPr rtlCol="0" anchor="ctr"/>
            <a:lstStyle/>
            <a:p>
              <a:endParaRPr lang="en-GB" sz="2400">
                <a:solidFill>
                  <a:schemeClr val="accent1"/>
                </a:solidFill>
              </a:endParaRPr>
            </a:p>
          </p:txBody>
        </p:sp>
        <p:sp>
          <p:nvSpPr>
            <p:cNvPr id="18" name="Vrije vorm 17">
              <a:extLst>
                <a:ext uri="{FF2B5EF4-FFF2-40B4-BE49-F238E27FC236}">
                  <a16:creationId xmlns:a16="http://schemas.microsoft.com/office/drawing/2014/main" id="{DAFA02D4-C425-3D76-7637-5F91304DA1A5}"/>
                </a:ext>
              </a:extLst>
            </p:cNvPr>
            <p:cNvSpPr/>
            <p:nvPr/>
          </p:nvSpPr>
          <p:spPr>
            <a:xfrm>
              <a:off x="1372235" y="297844"/>
              <a:ext cx="78395" cy="74462"/>
            </a:xfrm>
            <a:custGeom>
              <a:avLst/>
              <a:gdLst>
                <a:gd name="connsiteX0" fmla="*/ 59591 w 78395"/>
                <a:gd name="connsiteY0" fmla="*/ 4582 h 74462"/>
                <a:gd name="connsiteX1" fmla="*/ 39261 w 78395"/>
                <a:gd name="connsiteY1" fmla="*/ 0 h 74462"/>
                <a:gd name="connsiteX2" fmla="*/ 18932 w 78395"/>
                <a:gd name="connsiteY2" fmla="*/ 4582 h 74462"/>
                <a:gd name="connsiteX3" fmla="*/ 5082 w 78395"/>
                <a:gd name="connsiteY3" fmla="*/ 17565 h 74462"/>
                <a:gd name="connsiteX4" fmla="*/ 0 w 78395"/>
                <a:gd name="connsiteY4" fmla="*/ 37167 h 74462"/>
                <a:gd name="connsiteX5" fmla="*/ 5082 w 78395"/>
                <a:gd name="connsiteY5" fmla="*/ 56769 h 74462"/>
                <a:gd name="connsiteX6" fmla="*/ 18932 w 78395"/>
                <a:gd name="connsiteY6" fmla="*/ 69880 h 74462"/>
                <a:gd name="connsiteX7" fmla="*/ 39134 w 78395"/>
                <a:gd name="connsiteY7" fmla="*/ 74462 h 74462"/>
                <a:gd name="connsiteX8" fmla="*/ 59464 w 78395"/>
                <a:gd name="connsiteY8" fmla="*/ 69880 h 74462"/>
                <a:gd name="connsiteX9" fmla="*/ 73313 w 78395"/>
                <a:gd name="connsiteY9" fmla="*/ 56769 h 74462"/>
                <a:gd name="connsiteX10" fmla="*/ 78395 w 78395"/>
                <a:gd name="connsiteY10" fmla="*/ 37167 h 74462"/>
                <a:gd name="connsiteX11" fmla="*/ 73313 w 78395"/>
                <a:gd name="connsiteY11" fmla="*/ 17565 h 74462"/>
                <a:gd name="connsiteX12" fmla="*/ 59464 w 78395"/>
                <a:gd name="connsiteY12" fmla="*/ 4582 h 74462"/>
                <a:gd name="connsiteX13" fmla="*/ 54635 w 78395"/>
                <a:gd name="connsiteY13" fmla="*/ 47350 h 74462"/>
                <a:gd name="connsiteX14" fmla="*/ 48409 w 78395"/>
                <a:gd name="connsiteY14" fmla="*/ 53969 h 74462"/>
                <a:gd name="connsiteX15" fmla="*/ 39007 w 78395"/>
                <a:gd name="connsiteY15" fmla="*/ 56260 h 74462"/>
                <a:gd name="connsiteX16" fmla="*/ 29605 w 78395"/>
                <a:gd name="connsiteY16" fmla="*/ 53969 h 74462"/>
                <a:gd name="connsiteX17" fmla="*/ 23379 w 78395"/>
                <a:gd name="connsiteY17" fmla="*/ 47350 h 74462"/>
                <a:gd name="connsiteX18" fmla="*/ 21219 w 78395"/>
                <a:gd name="connsiteY18" fmla="*/ 37295 h 74462"/>
                <a:gd name="connsiteX19" fmla="*/ 23379 w 78395"/>
                <a:gd name="connsiteY19" fmla="*/ 27112 h 74462"/>
                <a:gd name="connsiteX20" fmla="*/ 29605 w 78395"/>
                <a:gd name="connsiteY20" fmla="*/ 20620 h 74462"/>
                <a:gd name="connsiteX21" fmla="*/ 39007 w 78395"/>
                <a:gd name="connsiteY21" fmla="*/ 18329 h 74462"/>
                <a:gd name="connsiteX22" fmla="*/ 48409 w 78395"/>
                <a:gd name="connsiteY22" fmla="*/ 20620 h 74462"/>
                <a:gd name="connsiteX23" fmla="*/ 54635 w 78395"/>
                <a:gd name="connsiteY23" fmla="*/ 27112 h 74462"/>
                <a:gd name="connsiteX24" fmla="*/ 56795 w 78395"/>
                <a:gd name="connsiteY24" fmla="*/ 37295 h 74462"/>
                <a:gd name="connsiteX25" fmla="*/ 54635 w 78395"/>
                <a:gd name="connsiteY25" fmla="*/ 47350 h 7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8395" h="74462">
                  <a:moveTo>
                    <a:pt x="59591" y="4582"/>
                  </a:moveTo>
                  <a:cubicBezTo>
                    <a:pt x="53746" y="1527"/>
                    <a:pt x="46885" y="0"/>
                    <a:pt x="39261" y="0"/>
                  </a:cubicBezTo>
                  <a:cubicBezTo>
                    <a:pt x="31638" y="0"/>
                    <a:pt x="24776" y="1527"/>
                    <a:pt x="18932" y="4582"/>
                  </a:cubicBezTo>
                  <a:cubicBezTo>
                    <a:pt x="13087" y="7637"/>
                    <a:pt x="8513" y="11965"/>
                    <a:pt x="5082" y="17565"/>
                  </a:cubicBezTo>
                  <a:cubicBezTo>
                    <a:pt x="1779" y="23166"/>
                    <a:pt x="0" y="29658"/>
                    <a:pt x="0" y="37167"/>
                  </a:cubicBezTo>
                  <a:cubicBezTo>
                    <a:pt x="0" y="44677"/>
                    <a:pt x="1652" y="51042"/>
                    <a:pt x="5082" y="56769"/>
                  </a:cubicBezTo>
                  <a:cubicBezTo>
                    <a:pt x="8386" y="62370"/>
                    <a:pt x="13087" y="66698"/>
                    <a:pt x="18932" y="69880"/>
                  </a:cubicBezTo>
                  <a:cubicBezTo>
                    <a:pt x="24904" y="72935"/>
                    <a:pt x="31638" y="74462"/>
                    <a:pt x="39134" y="74462"/>
                  </a:cubicBezTo>
                  <a:cubicBezTo>
                    <a:pt x="46631" y="74462"/>
                    <a:pt x="53619" y="72935"/>
                    <a:pt x="59464" y="69880"/>
                  </a:cubicBezTo>
                  <a:cubicBezTo>
                    <a:pt x="65308" y="66825"/>
                    <a:pt x="70009" y="62370"/>
                    <a:pt x="73313" y="56769"/>
                  </a:cubicBezTo>
                  <a:cubicBezTo>
                    <a:pt x="76616" y="51169"/>
                    <a:pt x="78395" y="44677"/>
                    <a:pt x="78395" y="37167"/>
                  </a:cubicBezTo>
                  <a:cubicBezTo>
                    <a:pt x="78395" y="29658"/>
                    <a:pt x="76744" y="23166"/>
                    <a:pt x="73313" y="17565"/>
                  </a:cubicBezTo>
                  <a:cubicBezTo>
                    <a:pt x="70009" y="11965"/>
                    <a:pt x="65435" y="7637"/>
                    <a:pt x="59464" y="4582"/>
                  </a:cubicBezTo>
                  <a:moveTo>
                    <a:pt x="54635" y="47350"/>
                  </a:moveTo>
                  <a:cubicBezTo>
                    <a:pt x="53111" y="50278"/>
                    <a:pt x="51078" y="52442"/>
                    <a:pt x="48409" y="53969"/>
                  </a:cubicBezTo>
                  <a:cubicBezTo>
                    <a:pt x="45741" y="55497"/>
                    <a:pt x="42565" y="56260"/>
                    <a:pt x="39007" y="56260"/>
                  </a:cubicBezTo>
                  <a:cubicBezTo>
                    <a:pt x="35449" y="56260"/>
                    <a:pt x="32400" y="55497"/>
                    <a:pt x="29605" y="53969"/>
                  </a:cubicBezTo>
                  <a:cubicBezTo>
                    <a:pt x="26937" y="52442"/>
                    <a:pt x="24904" y="50278"/>
                    <a:pt x="23379" y="47350"/>
                  </a:cubicBezTo>
                  <a:cubicBezTo>
                    <a:pt x="21854" y="44423"/>
                    <a:pt x="21219" y="41113"/>
                    <a:pt x="21219" y="37295"/>
                  </a:cubicBezTo>
                  <a:cubicBezTo>
                    <a:pt x="21219" y="33476"/>
                    <a:pt x="21981" y="29912"/>
                    <a:pt x="23379" y="27112"/>
                  </a:cubicBezTo>
                  <a:cubicBezTo>
                    <a:pt x="24904" y="24312"/>
                    <a:pt x="26937" y="22148"/>
                    <a:pt x="29605" y="20620"/>
                  </a:cubicBezTo>
                  <a:cubicBezTo>
                    <a:pt x="32273" y="19093"/>
                    <a:pt x="35449" y="18329"/>
                    <a:pt x="39007" y="18329"/>
                  </a:cubicBezTo>
                  <a:cubicBezTo>
                    <a:pt x="42565" y="18329"/>
                    <a:pt x="45614" y="19093"/>
                    <a:pt x="48409" y="20620"/>
                  </a:cubicBezTo>
                  <a:cubicBezTo>
                    <a:pt x="51078" y="22148"/>
                    <a:pt x="53111" y="24312"/>
                    <a:pt x="54635" y="27112"/>
                  </a:cubicBezTo>
                  <a:cubicBezTo>
                    <a:pt x="56160" y="29912"/>
                    <a:pt x="56795" y="33349"/>
                    <a:pt x="56795" y="37295"/>
                  </a:cubicBezTo>
                  <a:cubicBezTo>
                    <a:pt x="56795" y="41241"/>
                    <a:pt x="56033" y="44550"/>
                    <a:pt x="54635" y="47350"/>
                  </a:cubicBezTo>
                </a:path>
              </a:pathLst>
            </a:custGeom>
            <a:grpFill/>
            <a:ln w="12700" cap="flat">
              <a:noFill/>
              <a:prstDash val="solid"/>
              <a:miter/>
            </a:ln>
          </p:spPr>
          <p:txBody>
            <a:bodyPr rtlCol="0" anchor="ctr"/>
            <a:lstStyle/>
            <a:p>
              <a:endParaRPr lang="en-GB" sz="2400">
                <a:solidFill>
                  <a:schemeClr val="accent1"/>
                </a:solidFill>
              </a:endParaRPr>
            </a:p>
          </p:txBody>
        </p:sp>
        <p:sp>
          <p:nvSpPr>
            <p:cNvPr id="19" name="Vrije vorm 18">
              <a:extLst>
                <a:ext uri="{FF2B5EF4-FFF2-40B4-BE49-F238E27FC236}">
                  <a16:creationId xmlns:a16="http://schemas.microsoft.com/office/drawing/2014/main" id="{1AF51960-38C0-3D44-6B4C-59963BD59865}"/>
                </a:ext>
              </a:extLst>
            </p:cNvPr>
            <p:cNvSpPr/>
            <p:nvPr/>
          </p:nvSpPr>
          <p:spPr>
            <a:xfrm>
              <a:off x="1463971" y="269205"/>
              <a:ext cx="20964" cy="101574"/>
            </a:xfrm>
            <a:custGeom>
              <a:avLst/>
              <a:gdLst>
                <a:gd name="connsiteX0" fmla="*/ 0 w 20964"/>
                <a:gd name="connsiteY0" fmla="*/ 0 h 101574"/>
                <a:gd name="connsiteX1" fmla="*/ 20965 w 20964"/>
                <a:gd name="connsiteY1" fmla="*/ 0 h 101574"/>
                <a:gd name="connsiteX2" fmla="*/ 20965 w 20964"/>
                <a:gd name="connsiteY2" fmla="*/ 101574 h 101574"/>
                <a:gd name="connsiteX3" fmla="*/ 0 w 20964"/>
                <a:gd name="connsiteY3" fmla="*/ 101574 h 101574"/>
              </a:gdLst>
              <a:ahLst/>
              <a:cxnLst>
                <a:cxn ang="0">
                  <a:pos x="connsiteX0" y="connsiteY0"/>
                </a:cxn>
                <a:cxn ang="0">
                  <a:pos x="connsiteX1" y="connsiteY1"/>
                </a:cxn>
                <a:cxn ang="0">
                  <a:pos x="connsiteX2" y="connsiteY2"/>
                </a:cxn>
                <a:cxn ang="0">
                  <a:pos x="connsiteX3" y="connsiteY3"/>
                </a:cxn>
              </a:cxnLst>
              <a:rect l="l" t="t" r="r" b="b"/>
              <a:pathLst>
                <a:path w="20964" h="101574">
                  <a:moveTo>
                    <a:pt x="0" y="0"/>
                  </a:moveTo>
                  <a:lnTo>
                    <a:pt x="20965" y="0"/>
                  </a:lnTo>
                  <a:lnTo>
                    <a:pt x="20965" y="101574"/>
                  </a:lnTo>
                  <a:lnTo>
                    <a:pt x="0" y="101574"/>
                  </a:lnTo>
                  <a:close/>
                </a:path>
              </a:pathLst>
            </a:custGeom>
            <a:grpFill/>
            <a:ln w="12700" cap="flat">
              <a:noFill/>
              <a:prstDash val="solid"/>
              <a:miter/>
            </a:ln>
          </p:spPr>
          <p:txBody>
            <a:bodyPr rtlCol="0" anchor="ctr"/>
            <a:lstStyle/>
            <a:p>
              <a:endParaRPr lang="en-GB" sz="2400">
                <a:solidFill>
                  <a:schemeClr val="accent1"/>
                </a:solidFill>
              </a:endParaRPr>
            </a:p>
          </p:txBody>
        </p:sp>
        <p:sp>
          <p:nvSpPr>
            <p:cNvPr id="20" name="Vrije vorm 19">
              <a:extLst>
                <a:ext uri="{FF2B5EF4-FFF2-40B4-BE49-F238E27FC236}">
                  <a16:creationId xmlns:a16="http://schemas.microsoft.com/office/drawing/2014/main" id="{BCFD77FB-FE7C-AB3C-92B3-049276F056C6}"/>
                </a:ext>
              </a:extLst>
            </p:cNvPr>
            <p:cNvSpPr/>
            <p:nvPr/>
          </p:nvSpPr>
          <p:spPr>
            <a:xfrm>
              <a:off x="683449" y="269205"/>
              <a:ext cx="88941" cy="101574"/>
            </a:xfrm>
            <a:custGeom>
              <a:avLst/>
              <a:gdLst>
                <a:gd name="connsiteX0" fmla="*/ 0 w 88941"/>
                <a:gd name="connsiteY0" fmla="*/ 0 h 101574"/>
                <a:gd name="connsiteX1" fmla="*/ 0 w 88941"/>
                <a:gd name="connsiteY1" fmla="*/ 101574 h 101574"/>
                <a:gd name="connsiteX2" fmla="*/ 18042 w 88941"/>
                <a:gd name="connsiteY2" fmla="*/ 101574 h 101574"/>
                <a:gd name="connsiteX3" fmla="*/ 22108 w 88941"/>
                <a:gd name="connsiteY3" fmla="*/ 101574 h 101574"/>
                <a:gd name="connsiteX4" fmla="*/ 22108 w 88941"/>
                <a:gd name="connsiteY4" fmla="*/ 58933 h 101574"/>
                <a:gd name="connsiteX5" fmla="*/ 66833 w 88941"/>
                <a:gd name="connsiteY5" fmla="*/ 58933 h 101574"/>
                <a:gd name="connsiteX6" fmla="*/ 66833 w 88941"/>
                <a:gd name="connsiteY6" fmla="*/ 101574 h 101574"/>
                <a:gd name="connsiteX7" fmla="*/ 88941 w 88941"/>
                <a:gd name="connsiteY7" fmla="*/ 101574 h 101574"/>
                <a:gd name="connsiteX8" fmla="*/ 88941 w 88941"/>
                <a:gd name="connsiteY8" fmla="*/ 0 h 101574"/>
                <a:gd name="connsiteX9" fmla="*/ 66833 w 88941"/>
                <a:gd name="connsiteY9" fmla="*/ 0 h 101574"/>
                <a:gd name="connsiteX10" fmla="*/ 66833 w 88941"/>
                <a:gd name="connsiteY10" fmla="*/ 39713 h 101574"/>
                <a:gd name="connsiteX11" fmla="*/ 22108 w 88941"/>
                <a:gd name="connsiteY11" fmla="*/ 39713 h 101574"/>
                <a:gd name="connsiteX12" fmla="*/ 22108 w 88941"/>
                <a:gd name="connsiteY12" fmla="*/ 0 h 101574"/>
                <a:gd name="connsiteX13" fmla="*/ 0 w 88941"/>
                <a:gd name="connsiteY13" fmla="*/ 0 h 10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941" h="101574">
                  <a:moveTo>
                    <a:pt x="0" y="0"/>
                  </a:moveTo>
                  <a:lnTo>
                    <a:pt x="0" y="101574"/>
                  </a:lnTo>
                  <a:lnTo>
                    <a:pt x="18042" y="101574"/>
                  </a:lnTo>
                  <a:lnTo>
                    <a:pt x="22108" y="101574"/>
                  </a:lnTo>
                  <a:lnTo>
                    <a:pt x="22108" y="58933"/>
                  </a:lnTo>
                  <a:lnTo>
                    <a:pt x="66833" y="58933"/>
                  </a:lnTo>
                  <a:lnTo>
                    <a:pt x="66833" y="101574"/>
                  </a:lnTo>
                  <a:lnTo>
                    <a:pt x="88941" y="101574"/>
                  </a:lnTo>
                  <a:lnTo>
                    <a:pt x="88941" y="0"/>
                  </a:lnTo>
                  <a:lnTo>
                    <a:pt x="66833" y="0"/>
                  </a:lnTo>
                  <a:lnTo>
                    <a:pt x="66833" y="39713"/>
                  </a:lnTo>
                  <a:lnTo>
                    <a:pt x="22108" y="39713"/>
                  </a:lnTo>
                  <a:lnTo>
                    <a:pt x="22108" y="0"/>
                  </a:lnTo>
                  <a:lnTo>
                    <a:pt x="0" y="0"/>
                  </a:lnTo>
                  <a:close/>
                </a:path>
              </a:pathLst>
            </a:custGeom>
            <a:grpFill/>
            <a:ln w="12700" cap="flat">
              <a:noFill/>
              <a:prstDash val="solid"/>
              <a:miter/>
            </a:ln>
          </p:spPr>
          <p:txBody>
            <a:bodyPr rtlCol="0" anchor="ctr"/>
            <a:lstStyle/>
            <a:p>
              <a:endParaRPr lang="en-GB" sz="2400">
                <a:solidFill>
                  <a:schemeClr val="accent1"/>
                </a:solidFill>
              </a:endParaRPr>
            </a:p>
          </p:txBody>
        </p:sp>
        <p:sp>
          <p:nvSpPr>
            <p:cNvPr id="21" name="Vrije vorm 20">
              <a:extLst>
                <a:ext uri="{FF2B5EF4-FFF2-40B4-BE49-F238E27FC236}">
                  <a16:creationId xmlns:a16="http://schemas.microsoft.com/office/drawing/2014/main" id="{B4B304D1-B2B6-07AC-6194-9C627D666D93}"/>
                </a:ext>
              </a:extLst>
            </p:cNvPr>
            <p:cNvSpPr/>
            <p:nvPr/>
          </p:nvSpPr>
          <p:spPr>
            <a:xfrm>
              <a:off x="841764" y="420548"/>
              <a:ext cx="24014" cy="23038"/>
            </a:xfrm>
            <a:custGeom>
              <a:avLst/>
              <a:gdLst>
                <a:gd name="connsiteX0" fmla="*/ 11944 w 24014"/>
                <a:gd name="connsiteY0" fmla="*/ 0 h 23038"/>
                <a:gd name="connsiteX1" fmla="*/ 3176 w 24014"/>
                <a:gd name="connsiteY1" fmla="*/ 3182 h 23038"/>
                <a:gd name="connsiteX2" fmla="*/ 0 w 24014"/>
                <a:gd name="connsiteY2" fmla="*/ 11456 h 23038"/>
                <a:gd name="connsiteX3" fmla="*/ 3176 w 24014"/>
                <a:gd name="connsiteY3" fmla="*/ 19729 h 23038"/>
                <a:gd name="connsiteX4" fmla="*/ 11944 w 24014"/>
                <a:gd name="connsiteY4" fmla="*/ 23039 h 23038"/>
                <a:gd name="connsiteX5" fmla="*/ 20711 w 24014"/>
                <a:gd name="connsiteY5" fmla="*/ 19857 h 23038"/>
                <a:gd name="connsiteX6" fmla="*/ 24014 w 24014"/>
                <a:gd name="connsiteY6" fmla="*/ 11583 h 23038"/>
                <a:gd name="connsiteX7" fmla="*/ 20711 w 24014"/>
                <a:gd name="connsiteY7" fmla="*/ 3309 h 23038"/>
                <a:gd name="connsiteX8" fmla="*/ 11944 w 24014"/>
                <a:gd name="connsiteY8" fmla="*/ 0 h 2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14" h="23038">
                  <a:moveTo>
                    <a:pt x="11944" y="0"/>
                  </a:moveTo>
                  <a:cubicBezTo>
                    <a:pt x="8259" y="0"/>
                    <a:pt x="5209" y="1018"/>
                    <a:pt x="3176" y="3182"/>
                  </a:cubicBezTo>
                  <a:cubicBezTo>
                    <a:pt x="1016" y="5346"/>
                    <a:pt x="0" y="8019"/>
                    <a:pt x="0" y="11456"/>
                  </a:cubicBezTo>
                  <a:cubicBezTo>
                    <a:pt x="0" y="14892"/>
                    <a:pt x="1016" y="17565"/>
                    <a:pt x="3176" y="19729"/>
                  </a:cubicBezTo>
                  <a:cubicBezTo>
                    <a:pt x="5336" y="21893"/>
                    <a:pt x="8259" y="23039"/>
                    <a:pt x="11944" y="23039"/>
                  </a:cubicBezTo>
                  <a:cubicBezTo>
                    <a:pt x="15628" y="23039"/>
                    <a:pt x="18551" y="22020"/>
                    <a:pt x="20711" y="19857"/>
                  </a:cubicBezTo>
                  <a:cubicBezTo>
                    <a:pt x="22871" y="17693"/>
                    <a:pt x="24014" y="15020"/>
                    <a:pt x="24014" y="11583"/>
                  </a:cubicBezTo>
                  <a:cubicBezTo>
                    <a:pt x="24014" y="8146"/>
                    <a:pt x="22871" y="5473"/>
                    <a:pt x="20711" y="3309"/>
                  </a:cubicBezTo>
                  <a:cubicBezTo>
                    <a:pt x="18551" y="1146"/>
                    <a:pt x="15628" y="0"/>
                    <a:pt x="11944" y="0"/>
                  </a:cubicBezTo>
                </a:path>
              </a:pathLst>
            </a:custGeom>
            <a:grpFill/>
            <a:ln w="12700" cap="flat">
              <a:noFill/>
              <a:prstDash val="solid"/>
              <a:miter/>
            </a:ln>
          </p:spPr>
          <p:txBody>
            <a:bodyPr rtlCol="0" anchor="ctr"/>
            <a:lstStyle/>
            <a:p>
              <a:endParaRPr lang="en-GB" sz="2400">
                <a:solidFill>
                  <a:schemeClr val="accent1"/>
                </a:solidFill>
              </a:endParaRPr>
            </a:p>
          </p:txBody>
        </p:sp>
        <p:sp>
          <p:nvSpPr>
            <p:cNvPr id="22" name="Vrije vorm 21">
              <a:extLst>
                <a:ext uri="{FF2B5EF4-FFF2-40B4-BE49-F238E27FC236}">
                  <a16:creationId xmlns:a16="http://schemas.microsoft.com/office/drawing/2014/main" id="{E289AC9A-519D-80B9-96E4-C73EEBC1B23E}"/>
                </a:ext>
              </a:extLst>
            </p:cNvPr>
            <p:cNvSpPr/>
            <p:nvPr/>
          </p:nvSpPr>
          <p:spPr>
            <a:xfrm>
              <a:off x="755491" y="453006"/>
              <a:ext cx="74075" cy="74589"/>
            </a:xfrm>
            <a:custGeom>
              <a:avLst/>
              <a:gdLst>
                <a:gd name="connsiteX0" fmla="*/ 56541 w 74075"/>
                <a:gd name="connsiteY0" fmla="*/ 3946 h 74589"/>
                <a:gd name="connsiteX1" fmla="*/ 37609 w 74075"/>
                <a:gd name="connsiteY1" fmla="*/ 0 h 74589"/>
                <a:gd name="connsiteX2" fmla="*/ 18424 w 74075"/>
                <a:gd name="connsiteY2" fmla="*/ 4582 h 74589"/>
                <a:gd name="connsiteX3" fmla="*/ 4955 w 74075"/>
                <a:gd name="connsiteY3" fmla="*/ 17565 h 74589"/>
                <a:gd name="connsiteX4" fmla="*/ 0 w 74075"/>
                <a:gd name="connsiteY4" fmla="*/ 37295 h 74589"/>
                <a:gd name="connsiteX5" fmla="*/ 5464 w 74075"/>
                <a:gd name="connsiteY5" fmla="*/ 57915 h 74589"/>
                <a:gd name="connsiteX6" fmla="*/ 20075 w 74075"/>
                <a:gd name="connsiteY6" fmla="*/ 70389 h 74589"/>
                <a:gd name="connsiteX7" fmla="*/ 40278 w 74075"/>
                <a:gd name="connsiteY7" fmla="*/ 74589 h 74589"/>
                <a:gd name="connsiteX8" fmla="*/ 56668 w 74075"/>
                <a:gd name="connsiteY8" fmla="*/ 72171 h 74589"/>
                <a:gd name="connsiteX9" fmla="*/ 70899 w 74075"/>
                <a:gd name="connsiteY9" fmla="*/ 65298 h 74589"/>
                <a:gd name="connsiteX10" fmla="*/ 64546 w 74075"/>
                <a:gd name="connsiteY10" fmla="*/ 50532 h 74589"/>
                <a:gd name="connsiteX11" fmla="*/ 54254 w 74075"/>
                <a:gd name="connsiteY11" fmla="*/ 55624 h 74589"/>
                <a:gd name="connsiteX12" fmla="*/ 42565 w 74075"/>
                <a:gd name="connsiteY12" fmla="*/ 57533 h 74589"/>
                <a:gd name="connsiteX13" fmla="*/ 32019 w 74075"/>
                <a:gd name="connsiteY13" fmla="*/ 55878 h 74589"/>
                <a:gd name="connsiteX14" fmla="*/ 24904 w 74075"/>
                <a:gd name="connsiteY14" fmla="*/ 50914 h 74589"/>
                <a:gd name="connsiteX15" fmla="*/ 21600 w 74075"/>
                <a:gd name="connsiteY15" fmla="*/ 42768 h 74589"/>
                <a:gd name="connsiteX16" fmla="*/ 71280 w 74075"/>
                <a:gd name="connsiteY16" fmla="*/ 42768 h 74589"/>
                <a:gd name="connsiteX17" fmla="*/ 73313 w 74075"/>
                <a:gd name="connsiteY17" fmla="*/ 37167 h 74589"/>
                <a:gd name="connsiteX18" fmla="*/ 74075 w 74075"/>
                <a:gd name="connsiteY18" fmla="*/ 31185 h 74589"/>
                <a:gd name="connsiteX19" fmla="*/ 69501 w 74075"/>
                <a:gd name="connsiteY19" fmla="*/ 15020 h 74589"/>
                <a:gd name="connsiteX20" fmla="*/ 56795 w 74075"/>
                <a:gd name="connsiteY20" fmla="*/ 3946 h 74589"/>
                <a:gd name="connsiteX21" fmla="*/ 52602 w 74075"/>
                <a:gd name="connsiteY21" fmla="*/ 28385 h 74589"/>
                <a:gd name="connsiteX22" fmla="*/ 52475 w 74075"/>
                <a:gd name="connsiteY22" fmla="*/ 29021 h 74589"/>
                <a:gd name="connsiteX23" fmla="*/ 21600 w 74075"/>
                <a:gd name="connsiteY23" fmla="*/ 29021 h 74589"/>
                <a:gd name="connsiteX24" fmla="*/ 24649 w 74075"/>
                <a:gd name="connsiteY24" fmla="*/ 22148 h 74589"/>
                <a:gd name="connsiteX25" fmla="*/ 30494 w 74075"/>
                <a:gd name="connsiteY25" fmla="*/ 17693 h 74589"/>
                <a:gd name="connsiteX26" fmla="*/ 38499 w 74075"/>
                <a:gd name="connsiteY26" fmla="*/ 16038 h 74589"/>
                <a:gd name="connsiteX27" fmla="*/ 46504 w 74075"/>
                <a:gd name="connsiteY27" fmla="*/ 17438 h 74589"/>
                <a:gd name="connsiteX28" fmla="*/ 51205 w 74075"/>
                <a:gd name="connsiteY28" fmla="*/ 21384 h 74589"/>
                <a:gd name="connsiteX29" fmla="*/ 52729 w 74075"/>
                <a:gd name="connsiteY29" fmla="*/ 27366 h 74589"/>
                <a:gd name="connsiteX30" fmla="*/ 52729 w 74075"/>
                <a:gd name="connsiteY30" fmla="*/ 28257 h 7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75" h="74589">
                  <a:moveTo>
                    <a:pt x="56541" y="3946"/>
                  </a:moveTo>
                  <a:cubicBezTo>
                    <a:pt x="51078" y="1273"/>
                    <a:pt x="44852" y="0"/>
                    <a:pt x="37609" y="0"/>
                  </a:cubicBezTo>
                  <a:cubicBezTo>
                    <a:pt x="30367" y="0"/>
                    <a:pt x="24141" y="1527"/>
                    <a:pt x="18424" y="4582"/>
                  </a:cubicBezTo>
                  <a:cubicBezTo>
                    <a:pt x="12706" y="7637"/>
                    <a:pt x="8259" y="11965"/>
                    <a:pt x="4955" y="17565"/>
                  </a:cubicBezTo>
                  <a:cubicBezTo>
                    <a:pt x="1652" y="23166"/>
                    <a:pt x="0" y="29785"/>
                    <a:pt x="0" y="37295"/>
                  </a:cubicBezTo>
                  <a:cubicBezTo>
                    <a:pt x="0" y="45568"/>
                    <a:pt x="1779" y="52442"/>
                    <a:pt x="5464" y="57915"/>
                  </a:cubicBezTo>
                  <a:cubicBezTo>
                    <a:pt x="9148" y="63516"/>
                    <a:pt x="13977" y="67589"/>
                    <a:pt x="20075" y="70389"/>
                  </a:cubicBezTo>
                  <a:cubicBezTo>
                    <a:pt x="26174" y="73189"/>
                    <a:pt x="32908" y="74589"/>
                    <a:pt x="40278" y="74589"/>
                  </a:cubicBezTo>
                  <a:cubicBezTo>
                    <a:pt x="45995" y="74589"/>
                    <a:pt x="51459" y="73826"/>
                    <a:pt x="56668" y="72171"/>
                  </a:cubicBezTo>
                  <a:cubicBezTo>
                    <a:pt x="61751" y="70644"/>
                    <a:pt x="66452" y="68352"/>
                    <a:pt x="70899" y="65298"/>
                  </a:cubicBezTo>
                  <a:lnTo>
                    <a:pt x="64546" y="50532"/>
                  </a:lnTo>
                  <a:cubicBezTo>
                    <a:pt x="61242" y="52696"/>
                    <a:pt x="57812" y="54351"/>
                    <a:pt x="54254" y="55624"/>
                  </a:cubicBezTo>
                  <a:cubicBezTo>
                    <a:pt x="50569" y="56897"/>
                    <a:pt x="46758" y="57533"/>
                    <a:pt x="42565" y="57533"/>
                  </a:cubicBezTo>
                  <a:cubicBezTo>
                    <a:pt x="38372" y="57533"/>
                    <a:pt x="35068" y="57024"/>
                    <a:pt x="32019" y="55878"/>
                  </a:cubicBezTo>
                  <a:cubicBezTo>
                    <a:pt x="28969" y="54733"/>
                    <a:pt x="26555" y="53078"/>
                    <a:pt x="24904" y="50914"/>
                  </a:cubicBezTo>
                  <a:cubicBezTo>
                    <a:pt x="23125" y="48750"/>
                    <a:pt x="22108" y="46077"/>
                    <a:pt x="21600" y="42768"/>
                  </a:cubicBezTo>
                  <a:lnTo>
                    <a:pt x="71280" y="42768"/>
                  </a:lnTo>
                  <a:cubicBezTo>
                    <a:pt x="72042" y="41241"/>
                    <a:pt x="72805" y="39331"/>
                    <a:pt x="73313" y="37167"/>
                  </a:cubicBezTo>
                  <a:cubicBezTo>
                    <a:pt x="73821" y="35004"/>
                    <a:pt x="74075" y="32967"/>
                    <a:pt x="74075" y="31185"/>
                  </a:cubicBezTo>
                  <a:cubicBezTo>
                    <a:pt x="74075" y="25075"/>
                    <a:pt x="72551" y="19729"/>
                    <a:pt x="69501" y="15020"/>
                  </a:cubicBezTo>
                  <a:cubicBezTo>
                    <a:pt x="66452" y="10310"/>
                    <a:pt x="62259" y="6619"/>
                    <a:pt x="56795" y="3946"/>
                  </a:cubicBezTo>
                  <a:moveTo>
                    <a:pt x="52602" y="28385"/>
                  </a:moveTo>
                  <a:cubicBezTo>
                    <a:pt x="52602" y="28385"/>
                    <a:pt x="52602" y="28767"/>
                    <a:pt x="52475" y="29021"/>
                  </a:cubicBezTo>
                  <a:lnTo>
                    <a:pt x="21600" y="29021"/>
                  </a:lnTo>
                  <a:cubicBezTo>
                    <a:pt x="22108" y="26348"/>
                    <a:pt x="23125" y="24057"/>
                    <a:pt x="24649" y="22148"/>
                  </a:cubicBezTo>
                  <a:cubicBezTo>
                    <a:pt x="26174" y="20238"/>
                    <a:pt x="28080" y="18711"/>
                    <a:pt x="30494" y="17693"/>
                  </a:cubicBezTo>
                  <a:cubicBezTo>
                    <a:pt x="32908" y="16674"/>
                    <a:pt x="35576" y="16038"/>
                    <a:pt x="38499" y="16038"/>
                  </a:cubicBezTo>
                  <a:cubicBezTo>
                    <a:pt x="41802" y="16038"/>
                    <a:pt x="44344" y="16547"/>
                    <a:pt x="46504" y="17438"/>
                  </a:cubicBezTo>
                  <a:cubicBezTo>
                    <a:pt x="48536" y="18456"/>
                    <a:pt x="50188" y="19729"/>
                    <a:pt x="51205" y="21384"/>
                  </a:cubicBezTo>
                  <a:cubicBezTo>
                    <a:pt x="52221" y="23039"/>
                    <a:pt x="52729" y="25075"/>
                    <a:pt x="52729" y="27366"/>
                  </a:cubicBezTo>
                  <a:lnTo>
                    <a:pt x="52729" y="28257"/>
                  </a:lnTo>
                  <a:close/>
                </a:path>
              </a:pathLst>
            </a:custGeom>
            <a:grpFill/>
            <a:ln w="12700" cap="flat">
              <a:noFill/>
              <a:prstDash val="solid"/>
              <a:miter/>
            </a:ln>
          </p:spPr>
          <p:txBody>
            <a:bodyPr rtlCol="0" anchor="ctr"/>
            <a:lstStyle/>
            <a:p>
              <a:endParaRPr lang="en-GB" sz="2400">
                <a:solidFill>
                  <a:schemeClr val="accent1"/>
                </a:solidFill>
              </a:endParaRPr>
            </a:p>
          </p:txBody>
        </p:sp>
        <p:sp>
          <p:nvSpPr>
            <p:cNvPr id="23" name="Vrije vorm 22">
              <a:extLst>
                <a:ext uri="{FF2B5EF4-FFF2-40B4-BE49-F238E27FC236}">
                  <a16:creationId xmlns:a16="http://schemas.microsoft.com/office/drawing/2014/main" id="{C9510CB1-A153-4FDF-578B-20A8773FB12A}"/>
                </a:ext>
              </a:extLst>
            </p:cNvPr>
            <p:cNvSpPr/>
            <p:nvPr/>
          </p:nvSpPr>
          <p:spPr>
            <a:xfrm>
              <a:off x="843289" y="454533"/>
              <a:ext cx="20964" cy="71407"/>
            </a:xfrm>
            <a:custGeom>
              <a:avLst/>
              <a:gdLst>
                <a:gd name="connsiteX0" fmla="*/ 0 w 20964"/>
                <a:gd name="connsiteY0" fmla="*/ 0 h 71407"/>
                <a:gd name="connsiteX1" fmla="*/ 20965 w 20964"/>
                <a:gd name="connsiteY1" fmla="*/ 0 h 71407"/>
                <a:gd name="connsiteX2" fmla="*/ 20965 w 20964"/>
                <a:gd name="connsiteY2" fmla="*/ 71407 h 71407"/>
                <a:gd name="connsiteX3" fmla="*/ 0 w 20964"/>
                <a:gd name="connsiteY3" fmla="*/ 71407 h 71407"/>
              </a:gdLst>
              <a:ahLst/>
              <a:cxnLst>
                <a:cxn ang="0">
                  <a:pos x="connsiteX0" y="connsiteY0"/>
                </a:cxn>
                <a:cxn ang="0">
                  <a:pos x="connsiteX1" y="connsiteY1"/>
                </a:cxn>
                <a:cxn ang="0">
                  <a:pos x="connsiteX2" y="connsiteY2"/>
                </a:cxn>
                <a:cxn ang="0">
                  <a:pos x="connsiteX3" y="connsiteY3"/>
                </a:cxn>
              </a:cxnLst>
              <a:rect l="l" t="t" r="r" b="b"/>
              <a:pathLst>
                <a:path w="20964" h="71407">
                  <a:moveTo>
                    <a:pt x="0" y="0"/>
                  </a:moveTo>
                  <a:lnTo>
                    <a:pt x="20965" y="0"/>
                  </a:lnTo>
                  <a:lnTo>
                    <a:pt x="20965" y="71407"/>
                  </a:lnTo>
                  <a:lnTo>
                    <a:pt x="0" y="71407"/>
                  </a:lnTo>
                  <a:close/>
                </a:path>
              </a:pathLst>
            </a:custGeom>
            <a:grpFill/>
            <a:ln w="12700" cap="flat">
              <a:noFill/>
              <a:prstDash val="solid"/>
              <a:miter/>
            </a:ln>
          </p:spPr>
          <p:txBody>
            <a:bodyPr rtlCol="0" anchor="ctr"/>
            <a:lstStyle/>
            <a:p>
              <a:endParaRPr lang="en-GB" sz="2400">
                <a:solidFill>
                  <a:schemeClr val="accent1"/>
                </a:solidFill>
              </a:endParaRPr>
            </a:p>
          </p:txBody>
        </p:sp>
        <p:sp>
          <p:nvSpPr>
            <p:cNvPr id="24" name="Vrije vorm 23">
              <a:extLst>
                <a:ext uri="{FF2B5EF4-FFF2-40B4-BE49-F238E27FC236}">
                  <a16:creationId xmlns:a16="http://schemas.microsoft.com/office/drawing/2014/main" id="{66F167B9-95C1-8833-EA51-F41B0F17EFD2}"/>
                </a:ext>
              </a:extLst>
            </p:cNvPr>
            <p:cNvSpPr/>
            <p:nvPr/>
          </p:nvSpPr>
          <p:spPr>
            <a:xfrm>
              <a:off x="878230" y="424493"/>
              <a:ext cx="76870" cy="103101"/>
            </a:xfrm>
            <a:custGeom>
              <a:avLst/>
              <a:gdLst>
                <a:gd name="connsiteX0" fmla="*/ 55652 w 76870"/>
                <a:gd name="connsiteY0" fmla="*/ 37804 h 103101"/>
                <a:gd name="connsiteX1" fmla="*/ 46885 w 76870"/>
                <a:gd name="connsiteY1" fmla="*/ 31058 h 103101"/>
                <a:gd name="connsiteX2" fmla="*/ 34179 w 76870"/>
                <a:gd name="connsiteY2" fmla="*/ 28512 h 103101"/>
                <a:gd name="connsiteX3" fmla="*/ 16899 w 76870"/>
                <a:gd name="connsiteY3" fmla="*/ 32967 h 103101"/>
                <a:gd name="connsiteX4" fmla="*/ 4574 w 76870"/>
                <a:gd name="connsiteY4" fmla="*/ 45823 h 103101"/>
                <a:gd name="connsiteX5" fmla="*/ 0 w 76870"/>
                <a:gd name="connsiteY5" fmla="*/ 65807 h 103101"/>
                <a:gd name="connsiteX6" fmla="*/ 4574 w 76870"/>
                <a:gd name="connsiteY6" fmla="*/ 85663 h 103101"/>
                <a:gd name="connsiteX7" fmla="*/ 16899 w 76870"/>
                <a:gd name="connsiteY7" fmla="*/ 98646 h 103101"/>
                <a:gd name="connsiteX8" fmla="*/ 34179 w 76870"/>
                <a:gd name="connsiteY8" fmla="*/ 103101 h 103101"/>
                <a:gd name="connsiteX9" fmla="*/ 47774 w 76870"/>
                <a:gd name="connsiteY9" fmla="*/ 100174 h 103101"/>
                <a:gd name="connsiteX10" fmla="*/ 56922 w 76870"/>
                <a:gd name="connsiteY10" fmla="*/ 92409 h 103101"/>
                <a:gd name="connsiteX11" fmla="*/ 56922 w 76870"/>
                <a:gd name="connsiteY11" fmla="*/ 101574 h 103101"/>
                <a:gd name="connsiteX12" fmla="*/ 76871 w 76870"/>
                <a:gd name="connsiteY12" fmla="*/ 101574 h 103101"/>
                <a:gd name="connsiteX13" fmla="*/ 76871 w 76870"/>
                <a:gd name="connsiteY13" fmla="*/ 0 h 103101"/>
                <a:gd name="connsiteX14" fmla="*/ 55779 w 76870"/>
                <a:gd name="connsiteY14" fmla="*/ 0 h 103101"/>
                <a:gd name="connsiteX15" fmla="*/ 55779 w 76870"/>
                <a:gd name="connsiteY15" fmla="*/ 37931 h 103101"/>
                <a:gd name="connsiteX16" fmla="*/ 54381 w 76870"/>
                <a:gd name="connsiteY16" fmla="*/ 75862 h 103101"/>
                <a:gd name="connsiteX17" fmla="*/ 48155 w 76870"/>
                <a:gd name="connsiteY17" fmla="*/ 82481 h 103101"/>
                <a:gd name="connsiteX18" fmla="*/ 38880 w 76870"/>
                <a:gd name="connsiteY18" fmla="*/ 84772 h 103101"/>
                <a:gd name="connsiteX19" fmla="*/ 29732 w 76870"/>
                <a:gd name="connsiteY19" fmla="*/ 82481 h 103101"/>
                <a:gd name="connsiteX20" fmla="*/ 23506 w 76870"/>
                <a:gd name="connsiteY20" fmla="*/ 75862 h 103101"/>
                <a:gd name="connsiteX21" fmla="*/ 21346 w 76870"/>
                <a:gd name="connsiteY21" fmla="*/ 65807 h 103101"/>
                <a:gd name="connsiteX22" fmla="*/ 23506 w 76870"/>
                <a:gd name="connsiteY22" fmla="*/ 55624 h 103101"/>
                <a:gd name="connsiteX23" fmla="*/ 29732 w 76870"/>
                <a:gd name="connsiteY23" fmla="*/ 49132 h 103101"/>
                <a:gd name="connsiteX24" fmla="*/ 38880 w 76870"/>
                <a:gd name="connsiteY24" fmla="*/ 46841 h 103101"/>
                <a:gd name="connsiteX25" fmla="*/ 48155 w 76870"/>
                <a:gd name="connsiteY25" fmla="*/ 49132 h 103101"/>
                <a:gd name="connsiteX26" fmla="*/ 54381 w 76870"/>
                <a:gd name="connsiteY26" fmla="*/ 55624 h 103101"/>
                <a:gd name="connsiteX27" fmla="*/ 56668 w 76870"/>
                <a:gd name="connsiteY27" fmla="*/ 65807 h 103101"/>
                <a:gd name="connsiteX28" fmla="*/ 54381 w 76870"/>
                <a:gd name="connsiteY28" fmla="*/ 75862 h 10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6870" h="103101">
                  <a:moveTo>
                    <a:pt x="55652" y="37804"/>
                  </a:moveTo>
                  <a:cubicBezTo>
                    <a:pt x="53365" y="35004"/>
                    <a:pt x="50442" y="32712"/>
                    <a:pt x="46885" y="31058"/>
                  </a:cubicBezTo>
                  <a:cubicBezTo>
                    <a:pt x="43200" y="29403"/>
                    <a:pt x="39007" y="28512"/>
                    <a:pt x="34179" y="28512"/>
                  </a:cubicBezTo>
                  <a:cubicBezTo>
                    <a:pt x="27826" y="28512"/>
                    <a:pt x="21981" y="30039"/>
                    <a:pt x="16899" y="32967"/>
                  </a:cubicBezTo>
                  <a:cubicBezTo>
                    <a:pt x="11689" y="35895"/>
                    <a:pt x="7624" y="40222"/>
                    <a:pt x="4574" y="45823"/>
                  </a:cubicBezTo>
                  <a:cubicBezTo>
                    <a:pt x="1525" y="51423"/>
                    <a:pt x="0" y="58042"/>
                    <a:pt x="0" y="65807"/>
                  </a:cubicBezTo>
                  <a:cubicBezTo>
                    <a:pt x="0" y="73571"/>
                    <a:pt x="1525" y="80063"/>
                    <a:pt x="4574" y="85663"/>
                  </a:cubicBezTo>
                  <a:cubicBezTo>
                    <a:pt x="7624" y="91264"/>
                    <a:pt x="11689" y="95592"/>
                    <a:pt x="16899" y="98646"/>
                  </a:cubicBezTo>
                  <a:cubicBezTo>
                    <a:pt x="22108" y="101574"/>
                    <a:pt x="27826" y="103101"/>
                    <a:pt x="34179" y="103101"/>
                  </a:cubicBezTo>
                  <a:cubicBezTo>
                    <a:pt x="39388" y="103101"/>
                    <a:pt x="43835" y="102083"/>
                    <a:pt x="47774" y="100174"/>
                  </a:cubicBezTo>
                  <a:cubicBezTo>
                    <a:pt x="51713" y="98265"/>
                    <a:pt x="54762" y="95719"/>
                    <a:pt x="56922" y="92409"/>
                  </a:cubicBezTo>
                  <a:lnTo>
                    <a:pt x="56922" y="101574"/>
                  </a:lnTo>
                  <a:lnTo>
                    <a:pt x="76871" y="101574"/>
                  </a:lnTo>
                  <a:lnTo>
                    <a:pt x="76871" y="0"/>
                  </a:lnTo>
                  <a:lnTo>
                    <a:pt x="55779" y="0"/>
                  </a:lnTo>
                  <a:lnTo>
                    <a:pt x="55779" y="37931"/>
                  </a:lnTo>
                  <a:close/>
                  <a:moveTo>
                    <a:pt x="54381" y="75862"/>
                  </a:moveTo>
                  <a:cubicBezTo>
                    <a:pt x="52856" y="78790"/>
                    <a:pt x="50824" y="80954"/>
                    <a:pt x="48155" y="82481"/>
                  </a:cubicBezTo>
                  <a:cubicBezTo>
                    <a:pt x="45487" y="84009"/>
                    <a:pt x="42438" y="84772"/>
                    <a:pt x="38880" y="84772"/>
                  </a:cubicBezTo>
                  <a:cubicBezTo>
                    <a:pt x="35322" y="84772"/>
                    <a:pt x="32400" y="84009"/>
                    <a:pt x="29732" y="82481"/>
                  </a:cubicBezTo>
                  <a:cubicBezTo>
                    <a:pt x="27064" y="80954"/>
                    <a:pt x="25031" y="78790"/>
                    <a:pt x="23506" y="75862"/>
                  </a:cubicBezTo>
                  <a:cubicBezTo>
                    <a:pt x="21981" y="72935"/>
                    <a:pt x="21346" y="69625"/>
                    <a:pt x="21346" y="65807"/>
                  </a:cubicBezTo>
                  <a:cubicBezTo>
                    <a:pt x="21346" y="61988"/>
                    <a:pt x="22108" y="58424"/>
                    <a:pt x="23506" y="55624"/>
                  </a:cubicBezTo>
                  <a:cubicBezTo>
                    <a:pt x="25031" y="52824"/>
                    <a:pt x="27064" y="50660"/>
                    <a:pt x="29732" y="49132"/>
                  </a:cubicBezTo>
                  <a:cubicBezTo>
                    <a:pt x="32400" y="47605"/>
                    <a:pt x="35449" y="46841"/>
                    <a:pt x="38880" y="46841"/>
                  </a:cubicBezTo>
                  <a:cubicBezTo>
                    <a:pt x="42311" y="46841"/>
                    <a:pt x="45487" y="47605"/>
                    <a:pt x="48155" y="49132"/>
                  </a:cubicBezTo>
                  <a:cubicBezTo>
                    <a:pt x="50824" y="50660"/>
                    <a:pt x="52856" y="52824"/>
                    <a:pt x="54381" y="55624"/>
                  </a:cubicBezTo>
                  <a:cubicBezTo>
                    <a:pt x="55906" y="58424"/>
                    <a:pt x="56668" y="61861"/>
                    <a:pt x="56668" y="65807"/>
                  </a:cubicBezTo>
                  <a:cubicBezTo>
                    <a:pt x="56668" y="69753"/>
                    <a:pt x="55906" y="73062"/>
                    <a:pt x="54381" y="75862"/>
                  </a:cubicBezTo>
                </a:path>
              </a:pathLst>
            </a:custGeom>
            <a:grpFill/>
            <a:ln w="12700" cap="flat">
              <a:noFill/>
              <a:prstDash val="solid"/>
              <a:miter/>
            </a:ln>
          </p:spPr>
          <p:txBody>
            <a:bodyPr rtlCol="0" anchor="ctr"/>
            <a:lstStyle/>
            <a:p>
              <a:endParaRPr lang="en-GB" sz="2400">
                <a:solidFill>
                  <a:schemeClr val="accent1"/>
                </a:solidFill>
              </a:endParaRPr>
            </a:p>
          </p:txBody>
        </p:sp>
        <p:sp>
          <p:nvSpPr>
            <p:cNvPr id="25" name="Vrije vorm 24">
              <a:extLst>
                <a:ext uri="{FF2B5EF4-FFF2-40B4-BE49-F238E27FC236}">
                  <a16:creationId xmlns:a16="http://schemas.microsoft.com/office/drawing/2014/main" id="{FB15A4A3-6386-904F-5606-82E9C8987090}"/>
                </a:ext>
              </a:extLst>
            </p:cNvPr>
            <p:cNvSpPr/>
            <p:nvPr/>
          </p:nvSpPr>
          <p:spPr>
            <a:xfrm>
              <a:off x="968442" y="453006"/>
              <a:ext cx="74075" cy="74589"/>
            </a:xfrm>
            <a:custGeom>
              <a:avLst/>
              <a:gdLst>
                <a:gd name="connsiteX0" fmla="*/ 56541 w 74075"/>
                <a:gd name="connsiteY0" fmla="*/ 3946 h 74589"/>
                <a:gd name="connsiteX1" fmla="*/ 37609 w 74075"/>
                <a:gd name="connsiteY1" fmla="*/ 0 h 74589"/>
                <a:gd name="connsiteX2" fmla="*/ 18423 w 74075"/>
                <a:gd name="connsiteY2" fmla="*/ 4582 h 74589"/>
                <a:gd name="connsiteX3" fmla="*/ 4955 w 74075"/>
                <a:gd name="connsiteY3" fmla="*/ 17565 h 74589"/>
                <a:gd name="connsiteX4" fmla="*/ 0 w 74075"/>
                <a:gd name="connsiteY4" fmla="*/ 37295 h 74589"/>
                <a:gd name="connsiteX5" fmla="*/ 5464 w 74075"/>
                <a:gd name="connsiteY5" fmla="*/ 57915 h 74589"/>
                <a:gd name="connsiteX6" fmla="*/ 20075 w 74075"/>
                <a:gd name="connsiteY6" fmla="*/ 70389 h 74589"/>
                <a:gd name="connsiteX7" fmla="*/ 40278 w 74075"/>
                <a:gd name="connsiteY7" fmla="*/ 74589 h 74589"/>
                <a:gd name="connsiteX8" fmla="*/ 56668 w 74075"/>
                <a:gd name="connsiteY8" fmla="*/ 72171 h 74589"/>
                <a:gd name="connsiteX9" fmla="*/ 70899 w 74075"/>
                <a:gd name="connsiteY9" fmla="*/ 65298 h 74589"/>
                <a:gd name="connsiteX10" fmla="*/ 64546 w 74075"/>
                <a:gd name="connsiteY10" fmla="*/ 50532 h 74589"/>
                <a:gd name="connsiteX11" fmla="*/ 54254 w 74075"/>
                <a:gd name="connsiteY11" fmla="*/ 55624 h 74589"/>
                <a:gd name="connsiteX12" fmla="*/ 42565 w 74075"/>
                <a:gd name="connsiteY12" fmla="*/ 57533 h 74589"/>
                <a:gd name="connsiteX13" fmla="*/ 32019 w 74075"/>
                <a:gd name="connsiteY13" fmla="*/ 55878 h 74589"/>
                <a:gd name="connsiteX14" fmla="*/ 24904 w 74075"/>
                <a:gd name="connsiteY14" fmla="*/ 50914 h 74589"/>
                <a:gd name="connsiteX15" fmla="*/ 21600 w 74075"/>
                <a:gd name="connsiteY15" fmla="*/ 42768 h 74589"/>
                <a:gd name="connsiteX16" fmla="*/ 71280 w 74075"/>
                <a:gd name="connsiteY16" fmla="*/ 42768 h 74589"/>
                <a:gd name="connsiteX17" fmla="*/ 73313 w 74075"/>
                <a:gd name="connsiteY17" fmla="*/ 37167 h 74589"/>
                <a:gd name="connsiteX18" fmla="*/ 74075 w 74075"/>
                <a:gd name="connsiteY18" fmla="*/ 31185 h 74589"/>
                <a:gd name="connsiteX19" fmla="*/ 69501 w 74075"/>
                <a:gd name="connsiteY19" fmla="*/ 15020 h 74589"/>
                <a:gd name="connsiteX20" fmla="*/ 56795 w 74075"/>
                <a:gd name="connsiteY20" fmla="*/ 3946 h 74589"/>
                <a:gd name="connsiteX21" fmla="*/ 52602 w 74075"/>
                <a:gd name="connsiteY21" fmla="*/ 28385 h 74589"/>
                <a:gd name="connsiteX22" fmla="*/ 52475 w 74075"/>
                <a:gd name="connsiteY22" fmla="*/ 29021 h 74589"/>
                <a:gd name="connsiteX23" fmla="*/ 21600 w 74075"/>
                <a:gd name="connsiteY23" fmla="*/ 29021 h 74589"/>
                <a:gd name="connsiteX24" fmla="*/ 24649 w 74075"/>
                <a:gd name="connsiteY24" fmla="*/ 22148 h 74589"/>
                <a:gd name="connsiteX25" fmla="*/ 30494 w 74075"/>
                <a:gd name="connsiteY25" fmla="*/ 17693 h 74589"/>
                <a:gd name="connsiteX26" fmla="*/ 38499 w 74075"/>
                <a:gd name="connsiteY26" fmla="*/ 16038 h 74589"/>
                <a:gd name="connsiteX27" fmla="*/ 46504 w 74075"/>
                <a:gd name="connsiteY27" fmla="*/ 17438 h 74589"/>
                <a:gd name="connsiteX28" fmla="*/ 51205 w 74075"/>
                <a:gd name="connsiteY28" fmla="*/ 21384 h 74589"/>
                <a:gd name="connsiteX29" fmla="*/ 52729 w 74075"/>
                <a:gd name="connsiteY29" fmla="*/ 27366 h 74589"/>
                <a:gd name="connsiteX30" fmla="*/ 52729 w 74075"/>
                <a:gd name="connsiteY30" fmla="*/ 28257 h 7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75" h="74589">
                  <a:moveTo>
                    <a:pt x="56541" y="3946"/>
                  </a:moveTo>
                  <a:cubicBezTo>
                    <a:pt x="51078" y="1273"/>
                    <a:pt x="44852" y="0"/>
                    <a:pt x="37609" y="0"/>
                  </a:cubicBezTo>
                  <a:cubicBezTo>
                    <a:pt x="30367" y="0"/>
                    <a:pt x="24141" y="1527"/>
                    <a:pt x="18423" y="4582"/>
                  </a:cubicBezTo>
                  <a:cubicBezTo>
                    <a:pt x="12706" y="7637"/>
                    <a:pt x="8259" y="11965"/>
                    <a:pt x="4955" y="17565"/>
                  </a:cubicBezTo>
                  <a:cubicBezTo>
                    <a:pt x="1652" y="23166"/>
                    <a:pt x="0" y="29785"/>
                    <a:pt x="0" y="37295"/>
                  </a:cubicBezTo>
                  <a:cubicBezTo>
                    <a:pt x="0" y="45568"/>
                    <a:pt x="1779" y="52442"/>
                    <a:pt x="5464" y="57915"/>
                  </a:cubicBezTo>
                  <a:cubicBezTo>
                    <a:pt x="9148" y="63516"/>
                    <a:pt x="13976" y="67589"/>
                    <a:pt x="20075" y="70389"/>
                  </a:cubicBezTo>
                  <a:cubicBezTo>
                    <a:pt x="26174" y="73189"/>
                    <a:pt x="32908" y="74589"/>
                    <a:pt x="40278" y="74589"/>
                  </a:cubicBezTo>
                  <a:cubicBezTo>
                    <a:pt x="45995" y="74589"/>
                    <a:pt x="51459" y="73826"/>
                    <a:pt x="56668" y="72171"/>
                  </a:cubicBezTo>
                  <a:cubicBezTo>
                    <a:pt x="61751" y="70644"/>
                    <a:pt x="66452" y="68352"/>
                    <a:pt x="70899" y="65298"/>
                  </a:cubicBezTo>
                  <a:lnTo>
                    <a:pt x="64546" y="50532"/>
                  </a:lnTo>
                  <a:cubicBezTo>
                    <a:pt x="61242" y="52696"/>
                    <a:pt x="57812" y="54351"/>
                    <a:pt x="54254" y="55624"/>
                  </a:cubicBezTo>
                  <a:cubicBezTo>
                    <a:pt x="50569" y="56897"/>
                    <a:pt x="46758" y="57533"/>
                    <a:pt x="42565" y="57533"/>
                  </a:cubicBezTo>
                  <a:cubicBezTo>
                    <a:pt x="38372" y="57533"/>
                    <a:pt x="35068" y="57024"/>
                    <a:pt x="32019" y="55878"/>
                  </a:cubicBezTo>
                  <a:cubicBezTo>
                    <a:pt x="28969" y="54733"/>
                    <a:pt x="26555" y="53078"/>
                    <a:pt x="24904" y="50914"/>
                  </a:cubicBezTo>
                  <a:cubicBezTo>
                    <a:pt x="23125" y="48750"/>
                    <a:pt x="22108" y="46077"/>
                    <a:pt x="21600" y="42768"/>
                  </a:cubicBezTo>
                  <a:lnTo>
                    <a:pt x="71280" y="42768"/>
                  </a:lnTo>
                  <a:cubicBezTo>
                    <a:pt x="72042" y="41241"/>
                    <a:pt x="72805" y="39331"/>
                    <a:pt x="73313" y="37167"/>
                  </a:cubicBezTo>
                  <a:cubicBezTo>
                    <a:pt x="73821" y="35004"/>
                    <a:pt x="74075" y="32967"/>
                    <a:pt x="74075" y="31185"/>
                  </a:cubicBezTo>
                  <a:cubicBezTo>
                    <a:pt x="74075" y="25075"/>
                    <a:pt x="72551" y="19729"/>
                    <a:pt x="69501" y="15020"/>
                  </a:cubicBezTo>
                  <a:cubicBezTo>
                    <a:pt x="66452" y="10310"/>
                    <a:pt x="62259" y="6619"/>
                    <a:pt x="56795" y="3946"/>
                  </a:cubicBezTo>
                  <a:moveTo>
                    <a:pt x="52602" y="28385"/>
                  </a:moveTo>
                  <a:cubicBezTo>
                    <a:pt x="52602" y="28385"/>
                    <a:pt x="52602" y="28767"/>
                    <a:pt x="52475" y="29021"/>
                  </a:cubicBezTo>
                  <a:lnTo>
                    <a:pt x="21600" y="29021"/>
                  </a:lnTo>
                  <a:cubicBezTo>
                    <a:pt x="22108" y="26348"/>
                    <a:pt x="23125" y="24057"/>
                    <a:pt x="24649" y="22148"/>
                  </a:cubicBezTo>
                  <a:cubicBezTo>
                    <a:pt x="26174" y="20238"/>
                    <a:pt x="28080" y="18711"/>
                    <a:pt x="30494" y="17693"/>
                  </a:cubicBezTo>
                  <a:cubicBezTo>
                    <a:pt x="32908" y="16674"/>
                    <a:pt x="35576" y="16038"/>
                    <a:pt x="38499" y="16038"/>
                  </a:cubicBezTo>
                  <a:cubicBezTo>
                    <a:pt x="41802" y="16038"/>
                    <a:pt x="44344" y="16547"/>
                    <a:pt x="46504" y="17438"/>
                  </a:cubicBezTo>
                  <a:cubicBezTo>
                    <a:pt x="48536" y="18456"/>
                    <a:pt x="50188" y="19729"/>
                    <a:pt x="51205" y="21384"/>
                  </a:cubicBezTo>
                  <a:cubicBezTo>
                    <a:pt x="52221" y="23039"/>
                    <a:pt x="52729" y="25075"/>
                    <a:pt x="52729" y="27366"/>
                  </a:cubicBezTo>
                  <a:lnTo>
                    <a:pt x="52729" y="28257"/>
                  </a:lnTo>
                  <a:close/>
                </a:path>
              </a:pathLst>
            </a:custGeom>
            <a:grpFill/>
            <a:ln w="12700" cap="flat">
              <a:noFill/>
              <a:prstDash val="solid"/>
              <a:miter/>
            </a:ln>
          </p:spPr>
          <p:txBody>
            <a:bodyPr rtlCol="0" anchor="ctr"/>
            <a:lstStyle/>
            <a:p>
              <a:endParaRPr lang="en-GB" sz="2400">
                <a:solidFill>
                  <a:schemeClr val="accent1"/>
                </a:solidFill>
              </a:endParaRPr>
            </a:p>
          </p:txBody>
        </p:sp>
        <p:sp>
          <p:nvSpPr>
            <p:cNvPr id="26" name="Vrije vorm 25">
              <a:extLst>
                <a:ext uri="{FF2B5EF4-FFF2-40B4-BE49-F238E27FC236}">
                  <a16:creationId xmlns:a16="http://schemas.microsoft.com/office/drawing/2014/main" id="{1FD69681-566F-3C9D-65FE-BBDF860154F6}"/>
                </a:ext>
              </a:extLst>
            </p:cNvPr>
            <p:cNvSpPr/>
            <p:nvPr/>
          </p:nvSpPr>
          <p:spPr>
            <a:xfrm>
              <a:off x="1056112" y="453006"/>
              <a:ext cx="68357" cy="73061"/>
            </a:xfrm>
            <a:custGeom>
              <a:avLst/>
              <a:gdLst>
                <a:gd name="connsiteX0" fmla="*/ 42438 w 68357"/>
                <a:gd name="connsiteY0" fmla="*/ 0 h 73061"/>
                <a:gd name="connsiteX1" fmla="*/ 28715 w 68357"/>
                <a:gd name="connsiteY1" fmla="*/ 2800 h 73061"/>
                <a:gd name="connsiteX2" fmla="*/ 19948 w 68357"/>
                <a:gd name="connsiteY2" fmla="*/ 10310 h 73061"/>
                <a:gd name="connsiteX3" fmla="*/ 19948 w 68357"/>
                <a:gd name="connsiteY3" fmla="*/ 1655 h 73061"/>
                <a:gd name="connsiteX4" fmla="*/ 0 w 68357"/>
                <a:gd name="connsiteY4" fmla="*/ 1655 h 73061"/>
                <a:gd name="connsiteX5" fmla="*/ 0 w 68357"/>
                <a:gd name="connsiteY5" fmla="*/ 73062 h 73061"/>
                <a:gd name="connsiteX6" fmla="*/ 20965 w 68357"/>
                <a:gd name="connsiteY6" fmla="*/ 73062 h 73061"/>
                <a:gd name="connsiteX7" fmla="*/ 20965 w 68357"/>
                <a:gd name="connsiteY7" fmla="*/ 35767 h 73061"/>
                <a:gd name="connsiteX8" fmla="*/ 25031 w 68357"/>
                <a:gd name="connsiteY8" fmla="*/ 22784 h 73061"/>
                <a:gd name="connsiteX9" fmla="*/ 35831 w 68357"/>
                <a:gd name="connsiteY9" fmla="*/ 18329 h 73061"/>
                <a:gd name="connsiteX10" fmla="*/ 44598 w 68357"/>
                <a:gd name="connsiteY10" fmla="*/ 21639 h 73061"/>
                <a:gd name="connsiteX11" fmla="*/ 47393 w 68357"/>
                <a:gd name="connsiteY11" fmla="*/ 31567 h 73061"/>
                <a:gd name="connsiteX12" fmla="*/ 47393 w 68357"/>
                <a:gd name="connsiteY12" fmla="*/ 73062 h 73061"/>
                <a:gd name="connsiteX13" fmla="*/ 68358 w 68357"/>
                <a:gd name="connsiteY13" fmla="*/ 73062 h 73061"/>
                <a:gd name="connsiteX14" fmla="*/ 68358 w 68357"/>
                <a:gd name="connsiteY14" fmla="*/ 28385 h 73061"/>
                <a:gd name="connsiteX15" fmla="*/ 61369 w 68357"/>
                <a:gd name="connsiteY15" fmla="*/ 7001 h 73061"/>
                <a:gd name="connsiteX16" fmla="*/ 42438 w 68357"/>
                <a:gd name="connsiteY16" fmla="*/ 127 h 73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357" h="73061">
                  <a:moveTo>
                    <a:pt x="42438" y="0"/>
                  </a:moveTo>
                  <a:cubicBezTo>
                    <a:pt x="36974" y="0"/>
                    <a:pt x="32400" y="891"/>
                    <a:pt x="28715" y="2800"/>
                  </a:cubicBezTo>
                  <a:cubicBezTo>
                    <a:pt x="25031" y="4582"/>
                    <a:pt x="22108" y="7128"/>
                    <a:pt x="19948" y="10310"/>
                  </a:cubicBezTo>
                  <a:lnTo>
                    <a:pt x="19948" y="1655"/>
                  </a:lnTo>
                  <a:lnTo>
                    <a:pt x="0" y="1655"/>
                  </a:lnTo>
                  <a:lnTo>
                    <a:pt x="0" y="73062"/>
                  </a:lnTo>
                  <a:lnTo>
                    <a:pt x="20965" y="73062"/>
                  </a:lnTo>
                  <a:lnTo>
                    <a:pt x="20965" y="35767"/>
                  </a:lnTo>
                  <a:cubicBezTo>
                    <a:pt x="20965" y="30039"/>
                    <a:pt x="22362" y="25712"/>
                    <a:pt x="25031" y="22784"/>
                  </a:cubicBezTo>
                  <a:cubicBezTo>
                    <a:pt x="27699" y="19857"/>
                    <a:pt x="31383" y="18329"/>
                    <a:pt x="35831" y="18329"/>
                  </a:cubicBezTo>
                  <a:cubicBezTo>
                    <a:pt x="39769" y="18329"/>
                    <a:pt x="42692" y="19475"/>
                    <a:pt x="44598" y="21639"/>
                  </a:cubicBezTo>
                  <a:cubicBezTo>
                    <a:pt x="46503" y="23802"/>
                    <a:pt x="47393" y="27112"/>
                    <a:pt x="47393" y="31567"/>
                  </a:cubicBezTo>
                  <a:lnTo>
                    <a:pt x="47393" y="73062"/>
                  </a:lnTo>
                  <a:lnTo>
                    <a:pt x="68358" y="73062"/>
                  </a:lnTo>
                  <a:lnTo>
                    <a:pt x="68358" y="28385"/>
                  </a:lnTo>
                  <a:cubicBezTo>
                    <a:pt x="68358" y="18711"/>
                    <a:pt x="66071" y="11583"/>
                    <a:pt x="61369" y="7001"/>
                  </a:cubicBezTo>
                  <a:cubicBezTo>
                    <a:pt x="56668" y="2418"/>
                    <a:pt x="50442" y="127"/>
                    <a:pt x="42438" y="127"/>
                  </a:cubicBezTo>
                </a:path>
              </a:pathLst>
            </a:custGeom>
            <a:grpFill/>
            <a:ln w="12700" cap="flat">
              <a:noFill/>
              <a:prstDash val="solid"/>
              <a:miter/>
            </a:ln>
          </p:spPr>
          <p:txBody>
            <a:bodyPr rtlCol="0" anchor="ctr"/>
            <a:lstStyle/>
            <a:p>
              <a:endParaRPr lang="en-GB" sz="2400">
                <a:solidFill>
                  <a:schemeClr val="accent1"/>
                </a:solidFill>
              </a:endParaRPr>
            </a:p>
          </p:txBody>
        </p:sp>
        <p:sp>
          <p:nvSpPr>
            <p:cNvPr id="27" name="Vrije vorm 26">
              <a:extLst>
                <a:ext uri="{FF2B5EF4-FFF2-40B4-BE49-F238E27FC236}">
                  <a16:creationId xmlns:a16="http://schemas.microsoft.com/office/drawing/2014/main" id="{07ADBABF-3C06-BF87-89D0-3A724D957706}"/>
                </a:ext>
              </a:extLst>
            </p:cNvPr>
            <p:cNvSpPr/>
            <p:nvPr/>
          </p:nvSpPr>
          <p:spPr>
            <a:xfrm>
              <a:off x="683449" y="420930"/>
              <a:ext cx="66197" cy="105010"/>
            </a:xfrm>
            <a:custGeom>
              <a:avLst/>
              <a:gdLst>
                <a:gd name="connsiteX0" fmla="*/ 22108 w 66197"/>
                <a:gd name="connsiteY0" fmla="*/ 85663 h 105010"/>
                <a:gd name="connsiteX1" fmla="*/ 66198 w 66197"/>
                <a:gd name="connsiteY1" fmla="*/ 85663 h 105010"/>
                <a:gd name="connsiteX2" fmla="*/ 66198 w 66197"/>
                <a:gd name="connsiteY2" fmla="*/ 105011 h 105010"/>
                <a:gd name="connsiteX3" fmla="*/ 0 w 66197"/>
                <a:gd name="connsiteY3" fmla="*/ 105011 h 105010"/>
                <a:gd name="connsiteX4" fmla="*/ 0 w 66197"/>
                <a:gd name="connsiteY4" fmla="*/ 0 h 105010"/>
                <a:gd name="connsiteX5" fmla="*/ 22108 w 66197"/>
                <a:gd name="connsiteY5" fmla="*/ 0 h 105010"/>
                <a:gd name="connsiteX6" fmla="*/ 22108 w 66197"/>
                <a:gd name="connsiteY6" fmla="*/ 85663 h 105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97" h="105010">
                  <a:moveTo>
                    <a:pt x="22108" y="85663"/>
                  </a:moveTo>
                  <a:lnTo>
                    <a:pt x="66198" y="85663"/>
                  </a:lnTo>
                  <a:lnTo>
                    <a:pt x="66198" y="105011"/>
                  </a:lnTo>
                  <a:lnTo>
                    <a:pt x="0" y="105011"/>
                  </a:lnTo>
                  <a:lnTo>
                    <a:pt x="0" y="0"/>
                  </a:lnTo>
                  <a:lnTo>
                    <a:pt x="22108" y="0"/>
                  </a:lnTo>
                  <a:lnTo>
                    <a:pt x="22108" y="85663"/>
                  </a:lnTo>
                  <a:close/>
                </a:path>
              </a:pathLst>
            </a:custGeom>
            <a:grpFill/>
            <a:ln w="12700" cap="flat">
              <a:noFill/>
              <a:prstDash val="solid"/>
              <a:miter/>
            </a:ln>
          </p:spPr>
          <p:txBody>
            <a:bodyPr rtlCol="0" anchor="ctr"/>
            <a:lstStyle/>
            <a:p>
              <a:endParaRPr lang="en-GB" sz="2400">
                <a:solidFill>
                  <a:schemeClr val="accent1"/>
                </a:solidFill>
              </a:endParaRPr>
            </a:p>
          </p:txBody>
        </p:sp>
        <p:sp>
          <p:nvSpPr>
            <p:cNvPr id="28" name="Vrije vorm 27">
              <a:extLst>
                <a:ext uri="{FF2B5EF4-FFF2-40B4-BE49-F238E27FC236}">
                  <a16:creationId xmlns:a16="http://schemas.microsoft.com/office/drawing/2014/main" id="{BA54CC76-B99C-62A4-7E67-B970704B0487}"/>
                </a:ext>
              </a:extLst>
            </p:cNvPr>
            <p:cNvSpPr/>
            <p:nvPr/>
          </p:nvSpPr>
          <p:spPr>
            <a:xfrm>
              <a:off x="252084" y="252021"/>
              <a:ext cx="353223" cy="275318"/>
            </a:xfrm>
            <a:custGeom>
              <a:avLst/>
              <a:gdLst>
                <a:gd name="connsiteX0" fmla="*/ 120833 w 353223"/>
                <a:gd name="connsiteY0" fmla="*/ 17184 h 275318"/>
                <a:gd name="connsiteX1" fmla="*/ 119435 w 353223"/>
                <a:gd name="connsiteY1" fmla="*/ 14383 h 275318"/>
                <a:gd name="connsiteX2" fmla="*/ 184616 w 353223"/>
                <a:gd name="connsiteY2" fmla="*/ 0 h 275318"/>
                <a:gd name="connsiteX3" fmla="*/ 193892 w 353223"/>
                <a:gd name="connsiteY3" fmla="*/ 4328 h 275318"/>
                <a:gd name="connsiteX4" fmla="*/ 179788 w 353223"/>
                <a:gd name="connsiteY4" fmla="*/ 19220 h 275318"/>
                <a:gd name="connsiteX5" fmla="*/ 111176 w 353223"/>
                <a:gd name="connsiteY5" fmla="*/ 64534 h 275318"/>
                <a:gd name="connsiteX6" fmla="*/ 112574 w 353223"/>
                <a:gd name="connsiteY6" fmla="*/ 67334 h 275318"/>
                <a:gd name="connsiteX7" fmla="*/ 167591 w 353223"/>
                <a:gd name="connsiteY7" fmla="*/ 46332 h 275318"/>
                <a:gd name="connsiteX8" fmla="*/ 276226 w 353223"/>
                <a:gd name="connsiteY8" fmla="*/ 21766 h 275318"/>
                <a:gd name="connsiteX9" fmla="*/ 294395 w 353223"/>
                <a:gd name="connsiteY9" fmla="*/ 28512 h 275318"/>
                <a:gd name="connsiteX10" fmla="*/ 275082 w 353223"/>
                <a:gd name="connsiteY10" fmla="*/ 51042 h 275318"/>
                <a:gd name="connsiteX11" fmla="*/ 235440 w 353223"/>
                <a:gd name="connsiteY11" fmla="*/ 113793 h 275318"/>
                <a:gd name="connsiteX12" fmla="*/ 353224 w 353223"/>
                <a:gd name="connsiteY12" fmla="*/ 208876 h 275318"/>
                <a:gd name="connsiteX13" fmla="*/ 236456 w 353223"/>
                <a:gd name="connsiteY13" fmla="*/ 275319 h 275318"/>
                <a:gd name="connsiteX14" fmla="*/ 91228 w 353223"/>
                <a:gd name="connsiteY14" fmla="*/ 169545 h 275318"/>
                <a:gd name="connsiteX15" fmla="*/ 186649 w 353223"/>
                <a:gd name="connsiteY15" fmla="*/ 55624 h 275318"/>
                <a:gd name="connsiteX16" fmla="*/ 185252 w 353223"/>
                <a:gd name="connsiteY16" fmla="*/ 52824 h 275318"/>
                <a:gd name="connsiteX17" fmla="*/ 90720 w 353223"/>
                <a:gd name="connsiteY17" fmla="*/ 92537 h 275318"/>
                <a:gd name="connsiteX18" fmla="*/ 11562 w 353223"/>
                <a:gd name="connsiteY18" fmla="*/ 115448 h 275318"/>
                <a:gd name="connsiteX19" fmla="*/ 0 w 353223"/>
                <a:gd name="connsiteY19" fmla="*/ 109084 h 275318"/>
                <a:gd name="connsiteX20" fmla="*/ 99741 w 353223"/>
                <a:gd name="connsiteY20" fmla="*/ 45441 h 275318"/>
                <a:gd name="connsiteX21" fmla="*/ 155012 w 353223"/>
                <a:gd name="connsiteY21" fmla="*/ 19984 h 275318"/>
                <a:gd name="connsiteX22" fmla="*/ 153614 w 353223"/>
                <a:gd name="connsiteY22" fmla="*/ 17184 h 275318"/>
                <a:gd name="connsiteX23" fmla="*/ 120833 w 353223"/>
                <a:gd name="connsiteY23" fmla="*/ 17184 h 27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3223" h="275318">
                  <a:moveTo>
                    <a:pt x="120833" y="17184"/>
                  </a:moveTo>
                  <a:lnTo>
                    <a:pt x="119435" y="14383"/>
                  </a:lnTo>
                  <a:cubicBezTo>
                    <a:pt x="136842" y="8019"/>
                    <a:pt x="163271" y="0"/>
                    <a:pt x="184616" y="0"/>
                  </a:cubicBezTo>
                  <a:cubicBezTo>
                    <a:pt x="192240" y="0"/>
                    <a:pt x="193892" y="1909"/>
                    <a:pt x="193892" y="4328"/>
                  </a:cubicBezTo>
                  <a:cubicBezTo>
                    <a:pt x="193892" y="7637"/>
                    <a:pt x="189572" y="12729"/>
                    <a:pt x="179788" y="19220"/>
                  </a:cubicBezTo>
                  <a:lnTo>
                    <a:pt x="111176" y="64534"/>
                  </a:lnTo>
                  <a:lnTo>
                    <a:pt x="112574" y="67334"/>
                  </a:lnTo>
                  <a:lnTo>
                    <a:pt x="167591" y="46332"/>
                  </a:lnTo>
                  <a:cubicBezTo>
                    <a:pt x="210791" y="29785"/>
                    <a:pt x="243445" y="21766"/>
                    <a:pt x="276226" y="21766"/>
                  </a:cubicBezTo>
                  <a:cubicBezTo>
                    <a:pt x="291981" y="21766"/>
                    <a:pt x="294395" y="25330"/>
                    <a:pt x="294395" y="28512"/>
                  </a:cubicBezTo>
                  <a:cubicBezTo>
                    <a:pt x="294395" y="33985"/>
                    <a:pt x="283595" y="43914"/>
                    <a:pt x="275082" y="51042"/>
                  </a:cubicBezTo>
                  <a:cubicBezTo>
                    <a:pt x="252339" y="69880"/>
                    <a:pt x="235440" y="92282"/>
                    <a:pt x="235440" y="113793"/>
                  </a:cubicBezTo>
                  <a:cubicBezTo>
                    <a:pt x="235440" y="150961"/>
                    <a:pt x="281944" y="187746"/>
                    <a:pt x="353224" y="208876"/>
                  </a:cubicBezTo>
                  <a:cubicBezTo>
                    <a:pt x="308499" y="223514"/>
                    <a:pt x="271652" y="245916"/>
                    <a:pt x="236456" y="275319"/>
                  </a:cubicBezTo>
                  <a:cubicBezTo>
                    <a:pt x="137605" y="261699"/>
                    <a:pt x="91228" y="209130"/>
                    <a:pt x="91228" y="169545"/>
                  </a:cubicBezTo>
                  <a:cubicBezTo>
                    <a:pt x="91228" y="123213"/>
                    <a:pt x="130998" y="86045"/>
                    <a:pt x="186649" y="55624"/>
                  </a:cubicBezTo>
                  <a:lnTo>
                    <a:pt x="185252" y="52824"/>
                  </a:lnTo>
                  <a:lnTo>
                    <a:pt x="90720" y="92537"/>
                  </a:lnTo>
                  <a:cubicBezTo>
                    <a:pt x="52221" y="108702"/>
                    <a:pt x="26555" y="115448"/>
                    <a:pt x="11562" y="115448"/>
                  </a:cubicBezTo>
                  <a:cubicBezTo>
                    <a:pt x="3812" y="115448"/>
                    <a:pt x="0" y="113284"/>
                    <a:pt x="0" y="109084"/>
                  </a:cubicBezTo>
                  <a:cubicBezTo>
                    <a:pt x="0" y="100683"/>
                    <a:pt x="20456" y="81845"/>
                    <a:pt x="99741" y="45441"/>
                  </a:cubicBezTo>
                  <a:lnTo>
                    <a:pt x="155012" y="19984"/>
                  </a:lnTo>
                  <a:lnTo>
                    <a:pt x="153614" y="17184"/>
                  </a:lnTo>
                  <a:lnTo>
                    <a:pt x="120833" y="17184"/>
                  </a:lnTo>
                  <a:close/>
                </a:path>
              </a:pathLst>
            </a:custGeom>
            <a:grpFill/>
            <a:ln w="12700" cap="flat">
              <a:noFill/>
              <a:prstDash val="solid"/>
              <a:miter/>
            </a:ln>
          </p:spPr>
          <p:txBody>
            <a:bodyPr rtlCol="0" anchor="ctr"/>
            <a:lstStyle/>
            <a:p>
              <a:endParaRPr lang="en-GB" sz="2400">
                <a:solidFill>
                  <a:schemeClr val="accent1"/>
                </a:solidFill>
              </a:endParaRPr>
            </a:p>
          </p:txBody>
        </p:sp>
      </p:grpSp>
    </p:spTree>
    <p:extLst>
      <p:ext uri="{BB962C8B-B14F-4D97-AF65-F5344CB8AC3E}">
        <p14:creationId xmlns:p14="http://schemas.microsoft.com/office/powerpoint/2010/main" val="2369246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Klik om stijl te bewerken</a:t>
            </a:r>
            <a:endParaRPr lang="en-US" dirty="0"/>
          </a:p>
        </p:txBody>
      </p:sp>
      <p:sp>
        <p:nvSpPr>
          <p:cNvPr id="3" name="Date Placeholder 2"/>
          <p:cNvSpPr>
            <a:spLocks noGrp="1"/>
          </p:cNvSpPr>
          <p:nvPr>
            <p:ph type="dt" sz="half" idx="10"/>
          </p:nvPr>
        </p:nvSpPr>
        <p:spPr/>
        <p:txBody>
          <a:bodyPr/>
          <a:lstStyle/>
          <a:p>
            <a:fld id="{4929926B-3126-E446-9C4D-3CDD5194BF3F}" type="datetime4">
              <a:rPr lang="nl-NL" smtClean="0"/>
              <a:t>14 maart 2024</a:t>
            </a:fld>
            <a:endParaRPr lang="nl-NL"/>
          </a:p>
        </p:txBody>
      </p:sp>
      <p:sp>
        <p:nvSpPr>
          <p:cNvPr id="4" name="Footer Placeholder 3"/>
          <p:cNvSpPr>
            <a:spLocks noGrp="1"/>
          </p:cNvSpPr>
          <p:nvPr>
            <p:ph type="ftr" sz="quarter" idx="11"/>
          </p:nvPr>
        </p:nvSpPr>
        <p:spPr/>
        <p:txBody>
          <a:bodyPr/>
          <a:lstStyle/>
          <a:p>
            <a:r>
              <a:rPr lang="nl-NL"/>
              <a:t>Titel van de presentatie &gt; pas aan via &gt; Functie Koptekst en voettekst</a:t>
            </a:r>
          </a:p>
        </p:txBody>
      </p:sp>
      <p:sp>
        <p:nvSpPr>
          <p:cNvPr id="5" name="Slide Number Placeholder 4"/>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10044106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en tab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Klik om stijl te bewerken</a:t>
            </a:r>
            <a:endParaRPr lang="en-US" dirty="0"/>
          </a:p>
        </p:txBody>
      </p:sp>
      <p:sp>
        <p:nvSpPr>
          <p:cNvPr id="3" name="Date Placeholder 2"/>
          <p:cNvSpPr>
            <a:spLocks noGrp="1"/>
          </p:cNvSpPr>
          <p:nvPr>
            <p:ph type="dt" sz="half" idx="10"/>
          </p:nvPr>
        </p:nvSpPr>
        <p:spPr/>
        <p:txBody>
          <a:bodyPr/>
          <a:lstStyle/>
          <a:p>
            <a:fld id="{4929926B-3126-E446-9C4D-3CDD5194BF3F}" type="datetime4">
              <a:rPr lang="nl-NL" smtClean="0"/>
              <a:t>14 maart 2024</a:t>
            </a:fld>
            <a:endParaRPr lang="nl-NL"/>
          </a:p>
        </p:txBody>
      </p:sp>
      <p:sp>
        <p:nvSpPr>
          <p:cNvPr id="4" name="Footer Placeholder 3"/>
          <p:cNvSpPr>
            <a:spLocks noGrp="1"/>
          </p:cNvSpPr>
          <p:nvPr>
            <p:ph type="ftr" sz="quarter" idx="11"/>
          </p:nvPr>
        </p:nvSpPr>
        <p:spPr/>
        <p:txBody>
          <a:bodyPr/>
          <a:lstStyle/>
          <a:p>
            <a:r>
              <a:rPr lang="nl-NL"/>
              <a:t>Titel van de presentatie &gt; pas aan via &gt; Functie Koptekst en voettekst</a:t>
            </a:r>
          </a:p>
        </p:txBody>
      </p:sp>
      <p:sp>
        <p:nvSpPr>
          <p:cNvPr id="5" name="Slide Number Placeholder 4"/>
          <p:cNvSpPr>
            <a:spLocks noGrp="1"/>
          </p:cNvSpPr>
          <p:nvPr>
            <p:ph type="sldNum" sz="quarter" idx="12"/>
          </p:nvPr>
        </p:nvSpPr>
        <p:spPr/>
        <p:txBody>
          <a:bodyPr/>
          <a:lstStyle/>
          <a:p>
            <a:fld id="{14F1411D-0280-154F-AEAC-4C20B7AA46B2}" type="slidenum">
              <a:rPr lang="nl-NL" smtClean="0"/>
              <a:t>‹nr.›</a:t>
            </a:fld>
            <a:endParaRPr lang="nl-NL"/>
          </a:p>
        </p:txBody>
      </p:sp>
      <p:sp>
        <p:nvSpPr>
          <p:cNvPr id="9" name="Tijdelijke aanduiding voor tabel 8">
            <a:extLst>
              <a:ext uri="{FF2B5EF4-FFF2-40B4-BE49-F238E27FC236}">
                <a16:creationId xmlns:a16="http://schemas.microsoft.com/office/drawing/2014/main" id="{34824C55-BD58-082A-E1EA-E4391A2BE5E6}"/>
              </a:ext>
            </a:extLst>
          </p:cNvPr>
          <p:cNvSpPr>
            <a:spLocks noGrp="1"/>
          </p:cNvSpPr>
          <p:nvPr>
            <p:ph type="tbl" sz="quarter" idx="13" hasCustomPrompt="1"/>
          </p:nvPr>
        </p:nvSpPr>
        <p:spPr>
          <a:xfrm>
            <a:off x="912000" y="1968000"/>
            <a:ext cx="10368000" cy="4128000"/>
          </a:xfrm>
        </p:spPr>
        <p:txBody>
          <a:bodyPr lIns="360000" tIns="360000" rIns="360000"/>
          <a:lstStyle>
            <a:lvl1pPr marL="0" indent="0" algn="ctr">
              <a:buFontTx/>
              <a:buNone/>
              <a:defRPr sz="2133">
                <a:solidFill>
                  <a:schemeClr val="accent1"/>
                </a:solidFill>
              </a:defRPr>
            </a:lvl1pPr>
          </a:lstStyle>
          <a:p>
            <a:r>
              <a:rPr lang="nl-NL" dirty="0"/>
              <a:t>Klik op het icoon om een tabel toe te voegen</a:t>
            </a:r>
          </a:p>
        </p:txBody>
      </p:sp>
    </p:spTree>
    <p:extLst>
      <p:ext uri="{BB962C8B-B14F-4D97-AF65-F5344CB8AC3E}">
        <p14:creationId xmlns:p14="http://schemas.microsoft.com/office/powerpoint/2010/main" val="12935108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en grafie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4929926B-3126-E446-9C4D-3CDD5194BF3F}" type="datetime4">
              <a:rPr lang="nl-NL" smtClean="0"/>
              <a:t>14 maart 2024</a:t>
            </a:fld>
            <a:endParaRPr lang="nl-NL"/>
          </a:p>
        </p:txBody>
      </p:sp>
      <p:sp>
        <p:nvSpPr>
          <p:cNvPr id="4" name="Footer Placeholder 3"/>
          <p:cNvSpPr>
            <a:spLocks noGrp="1"/>
          </p:cNvSpPr>
          <p:nvPr>
            <p:ph type="ftr" sz="quarter" idx="11"/>
          </p:nvPr>
        </p:nvSpPr>
        <p:spPr/>
        <p:txBody>
          <a:bodyPr/>
          <a:lstStyle/>
          <a:p>
            <a:r>
              <a:rPr lang="nl-NL"/>
              <a:t>Titel van de presentatie &gt; pas aan via &gt; Functie Koptekst en voettekst</a:t>
            </a:r>
          </a:p>
        </p:txBody>
      </p:sp>
      <p:sp>
        <p:nvSpPr>
          <p:cNvPr id="5" name="Slide Number Placeholder 4"/>
          <p:cNvSpPr>
            <a:spLocks noGrp="1"/>
          </p:cNvSpPr>
          <p:nvPr>
            <p:ph type="sldNum" sz="quarter" idx="12"/>
          </p:nvPr>
        </p:nvSpPr>
        <p:spPr/>
        <p:txBody>
          <a:bodyPr/>
          <a:lstStyle/>
          <a:p>
            <a:fld id="{14F1411D-0280-154F-AEAC-4C20B7AA46B2}" type="slidenum">
              <a:rPr lang="nl-NL" smtClean="0"/>
              <a:t>‹nr.›</a:t>
            </a:fld>
            <a:endParaRPr lang="nl-NL"/>
          </a:p>
        </p:txBody>
      </p:sp>
      <p:sp>
        <p:nvSpPr>
          <p:cNvPr id="9" name="Tijdelijke aanduiding voor grafiek 8">
            <a:extLst>
              <a:ext uri="{FF2B5EF4-FFF2-40B4-BE49-F238E27FC236}">
                <a16:creationId xmlns:a16="http://schemas.microsoft.com/office/drawing/2014/main" id="{C9F38EAE-A93A-116D-B1A6-9361804068DC}"/>
              </a:ext>
            </a:extLst>
          </p:cNvPr>
          <p:cNvSpPr>
            <a:spLocks noGrp="1"/>
          </p:cNvSpPr>
          <p:nvPr>
            <p:ph type="chart" sz="quarter" idx="13" hasCustomPrompt="1"/>
          </p:nvPr>
        </p:nvSpPr>
        <p:spPr>
          <a:xfrm>
            <a:off x="912000" y="1968000"/>
            <a:ext cx="10368000" cy="4128000"/>
          </a:xfrm>
        </p:spPr>
        <p:txBody>
          <a:bodyPr lIns="360000" tIns="360000" rIns="360000"/>
          <a:lstStyle>
            <a:lvl1pPr marL="0" indent="0" algn="ctr">
              <a:buFontTx/>
              <a:buNone/>
              <a:defRPr sz="2133">
                <a:solidFill>
                  <a:schemeClr val="accent1"/>
                </a:solidFill>
              </a:defRPr>
            </a:lvl1pPr>
          </a:lstStyle>
          <a:p>
            <a:r>
              <a:rPr lang="nl-NL" dirty="0"/>
              <a:t>Klik op het icoon om een grafiek toe te voegen</a:t>
            </a:r>
          </a:p>
        </p:txBody>
      </p:sp>
    </p:spTree>
    <p:extLst>
      <p:ext uri="{BB962C8B-B14F-4D97-AF65-F5344CB8AC3E}">
        <p14:creationId xmlns:p14="http://schemas.microsoft.com/office/powerpoint/2010/main" val="22096611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en afbeelding recht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1455AE-F5E8-BE4C-A591-A6522D0AF3A6}" type="datetime4">
              <a:rPr lang="nl-NL" smtClean="0"/>
              <a:t>14 maart 2024</a:t>
            </a:fld>
            <a:endParaRPr lang="nl-NL"/>
          </a:p>
        </p:txBody>
      </p:sp>
      <p:sp>
        <p:nvSpPr>
          <p:cNvPr id="3" name="Footer Placeholder 2"/>
          <p:cNvSpPr>
            <a:spLocks noGrp="1"/>
          </p:cNvSpPr>
          <p:nvPr>
            <p:ph type="ftr" sz="quarter" idx="11"/>
          </p:nvPr>
        </p:nvSpPr>
        <p:spPr/>
        <p:txBody>
          <a:bodyPr/>
          <a:lstStyle/>
          <a:p>
            <a:r>
              <a:rPr lang="nl-NL"/>
              <a:t>Titel van de presentatie &gt; pas aan via &gt; Functie Koptekst en voettekst</a:t>
            </a:r>
          </a:p>
        </p:txBody>
      </p:sp>
      <p:sp>
        <p:nvSpPr>
          <p:cNvPr id="4" name="Slide Number Placeholder 3"/>
          <p:cNvSpPr>
            <a:spLocks noGrp="1"/>
          </p:cNvSpPr>
          <p:nvPr>
            <p:ph type="sldNum" sz="quarter" idx="12"/>
          </p:nvPr>
        </p:nvSpPr>
        <p:spPr/>
        <p:txBody>
          <a:bodyPr/>
          <a:lstStyle/>
          <a:p>
            <a:fld id="{14F1411D-0280-154F-AEAC-4C20B7AA46B2}" type="slidenum">
              <a:rPr lang="nl-NL" smtClean="0"/>
              <a:t>‹nr.›</a:t>
            </a:fld>
            <a:endParaRPr lang="nl-NL"/>
          </a:p>
        </p:txBody>
      </p:sp>
      <p:sp>
        <p:nvSpPr>
          <p:cNvPr id="5" name="Content Placeholder 2">
            <a:extLst>
              <a:ext uri="{FF2B5EF4-FFF2-40B4-BE49-F238E27FC236}">
                <a16:creationId xmlns:a16="http://schemas.microsoft.com/office/drawing/2014/main" id="{66FC2DA7-C366-D2AE-A590-0C98109688AA}"/>
              </a:ext>
            </a:extLst>
          </p:cNvPr>
          <p:cNvSpPr>
            <a:spLocks noGrp="1"/>
          </p:cNvSpPr>
          <p:nvPr>
            <p:ph idx="1"/>
          </p:nvPr>
        </p:nvSpPr>
        <p:spPr>
          <a:xfrm>
            <a:off x="911265" y="1968000"/>
            <a:ext cx="5040000" cy="4128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6" name="Title 1">
            <a:extLst>
              <a:ext uri="{FF2B5EF4-FFF2-40B4-BE49-F238E27FC236}">
                <a16:creationId xmlns:a16="http://schemas.microsoft.com/office/drawing/2014/main" id="{50990160-3A80-1392-E38F-FB2792D00CC7}"/>
              </a:ext>
            </a:extLst>
          </p:cNvPr>
          <p:cNvSpPr>
            <a:spLocks noGrp="1"/>
          </p:cNvSpPr>
          <p:nvPr>
            <p:ph type="title"/>
          </p:nvPr>
        </p:nvSpPr>
        <p:spPr>
          <a:xfrm>
            <a:off x="912001" y="1296000"/>
            <a:ext cx="5039265" cy="480000"/>
          </a:xfrm>
        </p:spPr>
        <p:txBody>
          <a:bodyPr/>
          <a:lstStyle/>
          <a:p>
            <a:r>
              <a:rPr lang="nl-NL" dirty="0"/>
              <a:t>Klik om stijl te bewerken</a:t>
            </a:r>
            <a:endParaRPr lang="en-US" dirty="0"/>
          </a:p>
        </p:txBody>
      </p:sp>
      <p:sp>
        <p:nvSpPr>
          <p:cNvPr id="8" name="Graphic 11">
            <a:extLst>
              <a:ext uri="{FF2B5EF4-FFF2-40B4-BE49-F238E27FC236}">
                <a16:creationId xmlns:a16="http://schemas.microsoft.com/office/drawing/2014/main" id="{790D0290-1E88-D7CF-40D2-A20E4CB6D87D}"/>
              </a:ext>
              <a:ext uri="{C183D7F6-B498-43B3-948B-1728B52AA6E4}">
                <adec:decorative xmlns:adec="http://schemas.microsoft.com/office/drawing/2017/decorative" val="1"/>
              </a:ext>
            </a:extLst>
          </p:cNvPr>
          <p:cNvSpPr/>
          <p:nvPr userDrawn="1"/>
        </p:nvSpPr>
        <p:spPr>
          <a:xfrm>
            <a:off x="6240738" y="3825892"/>
            <a:ext cx="1359860" cy="2022848"/>
          </a:xfrm>
          <a:custGeom>
            <a:avLst/>
            <a:gdLst>
              <a:gd name="connsiteX0" fmla="*/ 339965 w 1019895"/>
              <a:gd name="connsiteY0" fmla="*/ 1179981 h 1517136"/>
              <a:gd name="connsiteX1" fmla="*/ 339965 w 1019895"/>
              <a:gd name="connsiteY1" fmla="*/ 0 h 1517136"/>
              <a:gd name="connsiteX2" fmla="*/ 0 w 1019895"/>
              <a:gd name="connsiteY2" fmla="*/ 0 h 1517136"/>
              <a:gd name="connsiteX3" fmla="*/ 0 w 1019895"/>
              <a:gd name="connsiteY3" fmla="*/ 1517137 h 1517136"/>
              <a:gd name="connsiteX4" fmla="*/ 1019895 w 1019895"/>
              <a:gd name="connsiteY4" fmla="*/ 1517137 h 1517136"/>
              <a:gd name="connsiteX5" fmla="*/ 1019895 w 1019895"/>
              <a:gd name="connsiteY5" fmla="*/ 1179981 h 1517136"/>
              <a:gd name="connsiteX6" fmla="*/ 339965 w 1019895"/>
              <a:gd name="connsiteY6" fmla="*/ 1179981 h 151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9895" h="1517136">
                <a:moveTo>
                  <a:pt x="339965" y="1179981"/>
                </a:moveTo>
                <a:lnTo>
                  <a:pt x="339965" y="0"/>
                </a:lnTo>
                <a:lnTo>
                  <a:pt x="0" y="0"/>
                </a:lnTo>
                <a:lnTo>
                  <a:pt x="0" y="1517137"/>
                </a:lnTo>
                <a:lnTo>
                  <a:pt x="1019895" y="1517137"/>
                </a:lnTo>
                <a:lnTo>
                  <a:pt x="1019895" y="1179981"/>
                </a:lnTo>
                <a:lnTo>
                  <a:pt x="339965" y="1179981"/>
                </a:lnTo>
                <a:close/>
              </a:path>
            </a:pathLst>
          </a:custGeom>
          <a:solidFill>
            <a:schemeClr val="accent1"/>
          </a:solidFill>
          <a:ln w="12621" cap="flat">
            <a:noFill/>
            <a:prstDash val="solid"/>
            <a:miter/>
          </a:ln>
        </p:spPr>
        <p:txBody>
          <a:bodyPr rtlCol="0" anchor="ctr"/>
          <a:lstStyle/>
          <a:p>
            <a:endParaRPr lang="nl-NL" sz="2400"/>
          </a:p>
        </p:txBody>
      </p:sp>
      <p:sp>
        <p:nvSpPr>
          <p:cNvPr id="9" name="Vrije vorm 8">
            <a:extLst>
              <a:ext uri="{FF2B5EF4-FFF2-40B4-BE49-F238E27FC236}">
                <a16:creationId xmlns:a16="http://schemas.microsoft.com/office/drawing/2014/main" id="{36B4D634-18B9-09A3-2238-888E1205087D}"/>
              </a:ext>
              <a:ext uri="{C183D7F6-B498-43B3-948B-1728B52AA6E4}">
                <adec:decorative xmlns:adec="http://schemas.microsoft.com/office/drawing/2017/decorative" val="1"/>
              </a:ext>
            </a:extLst>
          </p:cNvPr>
          <p:cNvSpPr>
            <a:spLocks noChangeAspect="1"/>
          </p:cNvSpPr>
          <p:nvPr userDrawn="1"/>
        </p:nvSpPr>
        <p:spPr>
          <a:xfrm>
            <a:off x="11172542" y="335999"/>
            <a:ext cx="685319" cy="1032000"/>
          </a:xfrm>
          <a:custGeom>
            <a:avLst/>
            <a:gdLst>
              <a:gd name="connsiteX0" fmla="*/ 1394 w 513989"/>
              <a:gd name="connsiteY0" fmla="*/ 0 h 774000"/>
              <a:gd name="connsiteX1" fmla="*/ 513989 w 513989"/>
              <a:gd name="connsiteY1" fmla="*/ 0 h 774000"/>
              <a:gd name="connsiteX2" fmla="*/ 513989 w 513989"/>
              <a:gd name="connsiteY2" fmla="*/ 774000 h 774000"/>
              <a:gd name="connsiteX3" fmla="*/ 343166 w 513989"/>
              <a:gd name="connsiteY3" fmla="*/ 774000 h 774000"/>
              <a:gd name="connsiteX4" fmla="*/ 343166 w 513989"/>
              <a:gd name="connsiteY4" fmla="*/ 773999 h 774000"/>
              <a:gd name="connsiteX5" fmla="*/ 283188 w 513989"/>
              <a:gd name="connsiteY5" fmla="*/ 773999 h 774000"/>
              <a:gd name="connsiteX6" fmla="*/ 283188 w 513989"/>
              <a:gd name="connsiteY6" fmla="*/ 227726 h 774000"/>
              <a:gd name="connsiteX7" fmla="*/ 0 w 513989"/>
              <a:gd name="connsiteY7" fmla="*/ 227726 h 774000"/>
              <a:gd name="connsiteX8" fmla="*/ 0 w 513989"/>
              <a:gd name="connsiteY8" fmla="*/ 71680 h 774000"/>
              <a:gd name="connsiteX9" fmla="*/ 1394 w 513989"/>
              <a:gd name="connsiteY9" fmla="*/ 71680 h 77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989" h="774000">
                <a:moveTo>
                  <a:pt x="1394" y="0"/>
                </a:moveTo>
                <a:lnTo>
                  <a:pt x="513989" y="0"/>
                </a:lnTo>
                <a:lnTo>
                  <a:pt x="513989" y="774000"/>
                </a:lnTo>
                <a:lnTo>
                  <a:pt x="343166" y="774000"/>
                </a:lnTo>
                <a:lnTo>
                  <a:pt x="343166" y="773999"/>
                </a:lnTo>
                <a:lnTo>
                  <a:pt x="283188" y="773999"/>
                </a:lnTo>
                <a:lnTo>
                  <a:pt x="283188" y="227726"/>
                </a:lnTo>
                <a:lnTo>
                  <a:pt x="0" y="227726"/>
                </a:lnTo>
                <a:lnTo>
                  <a:pt x="0" y="71680"/>
                </a:lnTo>
                <a:lnTo>
                  <a:pt x="1394" y="71680"/>
                </a:lnTo>
                <a:close/>
              </a:path>
            </a:pathLst>
          </a:custGeom>
          <a:solidFill>
            <a:schemeClr val="accent1"/>
          </a:solidFill>
          <a:ln w="12313" cap="flat">
            <a:noFill/>
            <a:prstDash val="solid"/>
            <a:miter/>
          </a:ln>
        </p:spPr>
        <p:txBody>
          <a:bodyPr wrap="square" rtlCol="0" anchor="ctr">
            <a:noAutofit/>
          </a:bodyPr>
          <a:lstStyle/>
          <a:p>
            <a:endParaRPr lang="en-GB" sz="2400">
              <a:solidFill>
                <a:schemeClr val="accent4"/>
              </a:solidFill>
            </a:endParaRPr>
          </a:p>
        </p:txBody>
      </p:sp>
      <p:sp>
        <p:nvSpPr>
          <p:cNvPr id="12" name="Tijdelijke aanduiding voor afbeelding 11">
            <a:extLst>
              <a:ext uri="{FF2B5EF4-FFF2-40B4-BE49-F238E27FC236}">
                <a16:creationId xmlns:a16="http://schemas.microsoft.com/office/drawing/2014/main" id="{488ED7A2-806F-8B30-929B-AB260CDA8AF3}"/>
              </a:ext>
            </a:extLst>
          </p:cNvPr>
          <p:cNvSpPr>
            <a:spLocks noGrp="1"/>
          </p:cNvSpPr>
          <p:nvPr>
            <p:ph type="pic" idx="13"/>
          </p:nvPr>
        </p:nvSpPr>
        <p:spPr>
          <a:xfrm>
            <a:off x="6456000" y="1425"/>
            <a:ext cx="5736000" cy="6288003"/>
          </a:xfrm>
          <a:custGeom>
            <a:avLst/>
            <a:gdLst>
              <a:gd name="connsiteX0" fmla="*/ 3538800 w 4302000"/>
              <a:gd name="connsiteY0" fmla="*/ 252000 h 4716002"/>
              <a:gd name="connsiteX1" fmla="*/ 3538800 w 4302000"/>
              <a:gd name="connsiteY1" fmla="*/ 423972 h 4716002"/>
              <a:gd name="connsiteX2" fmla="*/ 3880572 w 4302000"/>
              <a:gd name="connsiteY2" fmla="*/ 423972 h 4716002"/>
              <a:gd name="connsiteX3" fmla="*/ 3880572 w 4302000"/>
              <a:gd name="connsiteY3" fmla="*/ 1026000 h 4716002"/>
              <a:gd name="connsiteX4" fmla="*/ 4051395 w 4302000"/>
              <a:gd name="connsiteY4" fmla="*/ 1026000 h 4716002"/>
              <a:gd name="connsiteX5" fmla="*/ 4051395 w 4302000"/>
              <a:gd name="connsiteY5" fmla="*/ 252000 h 4716002"/>
              <a:gd name="connsiteX6" fmla="*/ 0 w 4302000"/>
              <a:gd name="connsiteY6" fmla="*/ 0 h 4716002"/>
              <a:gd name="connsiteX7" fmla="*/ 342000 w 4302000"/>
              <a:gd name="connsiteY7" fmla="*/ 0 h 4716002"/>
              <a:gd name="connsiteX8" fmla="*/ 4302000 w 4302000"/>
              <a:gd name="connsiteY8" fmla="*/ 0 h 4716002"/>
              <a:gd name="connsiteX9" fmla="*/ 4302000 w 4302000"/>
              <a:gd name="connsiteY9" fmla="*/ 936001 h 4716002"/>
              <a:gd name="connsiteX10" fmla="*/ 4302000 w 4302000"/>
              <a:gd name="connsiteY10" fmla="*/ 2000250 h 4716002"/>
              <a:gd name="connsiteX11" fmla="*/ 4302000 w 4302000"/>
              <a:gd name="connsiteY11" fmla="*/ 3780000 h 4716002"/>
              <a:gd name="connsiteX12" fmla="*/ 4302000 w 4302000"/>
              <a:gd name="connsiteY12" fmla="*/ 4716001 h 4716002"/>
              <a:gd name="connsiteX13" fmla="*/ 3960000 w 4302000"/>
              <a:gd name="connsiteY13" fmla="*/ 4716001 h 4716002"/>
              <a:gd name="connsiteX14" fmla="*/ 1250868 w 4302000"/>
              <a:gd name="connsiteY14" fmla="*/ 4716001 h 4716002"/>
              <a:gd name="connsiteX15" fmla="*/ 1163895 w 4302000"/>
              <a:gd name="connsiteY15" fmla="*/ 4716001 h 4716002"/>
              <a:gd name="connsiteX16" fmla="*/ 1019895 w 4302000"/>
              <a:gd name="connsiteY16" fmla="*/ 4716001 h 4716002"/>
              <a:gd name="connsiteX17" fmla="*/ 1019895 w 4302000"/>
              <a:gd name="connsiteY17" fmla="*/ 4716002 h 4716002"/>
              <a:gd name="connsiteX18" fmla="*/ 0 w 4302000"/>
              <a:gd name="connsiteY18" fmla="*/ 4716002 h 4716002"/>
              <a:gd name="connsiteX19" fmla="*/ 0 w 4302000"/>
              <a:gd name="connsiteY19" fmla="*/ 4716001 h 4716002"/>
              <a:gd name="connsiteX20" fmla="*/ 0 w 4302000"/>
              <a:gd name="connsiteY20" fmla="*/ 4579435 h 4716002"/>
              <a:gd name="connsiteX21" fmla="*/ 0 w 4302000"/>
              <a:gd name="connsiteY21" fmla="*/ 4386373 h 4716002"/>
              <a:gd name="connsiteX22" fmla="*/ 858448 w 4302000"/>
              <a:gd name="connsiteY22" fmla="*/ 4386373 h 4716002"/>
              <a:gd name="connsiteX23" fmla="*/ 858448 w 4302000"/>
              <a:gd name="connsiteY23" fmla="*/ 4378846 h 4716002"/>
              <a:gd name="connsiteX24" fmla="*/ 858448 w 4302000"/>
              <a:gd name="connsiteY24" fmla="*/ 4242279 h 4716002"/>
              <a:gd name="connsiteX25" fmla="*/ 858448 w 4302000"/>
              <a:gd name="connsiteY25" fmla="*/ 4049217 h 4716002"/>
              <a:gd name="connsiteX26" fmla="*/ 178518 w 4302000"/>
              <a:gd name="connsiteY26" fmla="*/ 4049217 h 4716002"/>
              <a:gd name="connsiteX27" fmla="*/ 178518 w 4302000"/>
              <a:gd name="connsiteY27" fmla="*/ 3198865 h 4716002"/>
              <a:gd name="connsiteX28" fmla="*/ 178518 w 4302000"/>
              <a:gd name="connsiteY28" fmla="*/ 3062298 h 4716002"/>
              <a:gd name="connsiteX29" fmla="*/ 178518 w 4302000"/>
              <a:gd name="connsiteY29" fmla="*/ 2869236 h 4716002"/>
              <a:gd name="connsiteX30" fmla="*/ 0 w 4302000"/>
              <a:gd name="connsiteY30" fmla="*/ 2869236 h 4716002"/>
              <a:gd name="connsiteX31" fmla="*/ 0 w 4302000"/>
              <a:gd name="connsiteY31" fmla="*/ 2857465 h 4716002"/>
              <a:gd name="connsiteX32" fmla="*/ 0 w 4302000"/>
              <a:gd name="connsiteY32" fmla="*/ 2433599 h 4716002"/>
              <a:gd name="connsiteX33" fmla="*/ 0 w 4302000"/>
              <a:gd name="connsiteY33" fmla="*/ 936001 h 471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302000" h="4716002">
                <a:moveTo>
                  <a:pt x="3538800" y="252000"/>
                </a:moveTo>
                <a:lnTo>
                  <a:pt x="3538800" y="423972"/>
                </a:lnTo>
                <a:lnTo>
                  <a:pt x="3880572" y="423972"/>
                </a:lnTo>
                <a:lnTo>
                  <a:pt x="3880572" y="1026000"/>
                </a:lnTo>
                <a:lnTo>
                  <a:pt x="4051395" y="1026000"/>
                </a:lnTo>
                <a:lnTo>
                  <a:pt x="4051395" y="252000"/>
                </a:lnTo>
                <a:close/>
                <a:moveTo>
                  <a:pt x="0" y="0"/>
                </a:moveTo>
                <a:lnTo>
                  <a:pt x="342000" y="0"/>
                </a:lnTo>
                <a:lnTo>
                  <a:pt x="4302000" y="0"/>
                </a:lnTo>
                <a:lnTo>
                  <a:pt x="4302000" y="936001"/>
                </a:lnTo>
                <a:lnTo>
                  <a:pt x="4302000" y="2000250"/>
                </a:lnTo>
                <a:lnTo>
                  <a:pt x="4302000" y="3780000"/>
                </a:lnTo>
                <a:lnTo>
                  <a:pt x="4302000" y="4716001"/>
                </a:lnTo>
                <a:lnTo>
                  <a:pt x="3960000" y="4716001"/>
                </a:lnTo>
                <a:lnTo>
                  <a:pt x="1250868" y="4716001"/>
                </a:lnTo>
                <a:lnTo>
                  <a:pt x="1163895" y="4716001"/>
                </a:lnTo>
                <a:lnTo>
                  <a:pt x="1019895" y="4716001"/>
                </a:lnTo>
                <a:lnTo>
                  <a:pt x="1019895" y="4716002"/>
                </a:lnTo>
                <a:lnTo>
                  <a:pt x="0" y="4716002"/>
                </a:lnTo>
                <a:lnTo>
                  <a:pt x="0" y="4716001"/>
                </a:lnTo>
                <a:lnTo>
                  <a:pt x="0" y="4579435"/>
                </a:lnTo>
                <a:lnTo>
                  <a:pt x="0" y="4386373"/>
                </a:lnTo>
                <a:lnTo>
                  <a:pt x="858448" y="4386373"/>
                </a:lnTo>
                <a:lnTo>
                  <a:pt x="858448" y="4378846"/>
                </a:lnTo>
                <a:lnTo>
                  <a:pt x="858448" y="4242279"/>
                </a:lnTo>
                <a:lnTo>
                  <a:pt x="858448" y="4049217"/>
                </a:lnTo>
                <a:lnTo>
                  <a:pt x="178518" y="4049217"/>
                </a:lnTo>
                <a:lnTo>
                  <a:pt x="178518" y="3198865"/>
                </a:lnTo>
                <a:lnTo>
                  <a:pt x="178518" y="3062298"/>
                </a:lnTo>
                <a:lnTo>
                  <a:pt x="178518" y="2869236"/>
                </a:lnTo>
                <a:lnTo>
                  <a:pt x="0" y="2869236"/>
                </a:lnTo>
                <a:lnTo>
                  <a:pt x="0" y="2857465"/>
                </a:lnTo>
                <a:lnTo>
                  <a:pt x="0" y="2433599"/>
                </a:lnTo>
                <a:lnTo>
                  <a:pt x="0" y="936001"/>
                </a:lnTo>
                <a:close/>
              </a:path>
            </a:pathLst>
          </a:custGeom>
          <a:solidFill>
            <a:schemeClr val="bg1">
              <a:lumMod val="85000"/>
            </a:schemeClr>
          </a:solidFill>
        </p:spPr>
        <p:txBody>
          <a:bodyPr wrap="square" lIns="360000" tIns="360000" rIns="360000" anchor="t">
            <a:noAutofit/>
          </a:bodyPr>
          <a:lstStyle>
            <a:lvl1pPr marL="0" indent="0" algn="ctr">
              <a:lnSpc>
                <a:spcPct val="110000"/>
              </a:lnSpc>
              <a:spcBef>
                <a:spcPts val="0"/>
              </a:spcBef>
              <a:buNone/>
              <a:defRPr sz="2133">
                <a:solidFill>
                  <a:schemeClr val="tx1">
                    <a:lumMod val="50000"/>
                    <a:lumOff val="50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Klik op het pictogram als u een afbeelding wilt toevoegen</a:t>
            </a:r>
            <a:endParaRPr lang="en-US" dirty="0"/>
          </a:p>
        </p:txBody>
      </p:sp>
    </p:spTree>
    <p:extLst>
      <p:ext uri="{BB962C8B-B14F-4D97-AF65-F5344CB8AC3E}">
        <p14:creationId xmlns:p14="http://schemas.microsoft.com/office/powerpoint/2010/main" val="31046833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en afbeelding links">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7BE92A0-EE28-164E-8842-ED9D6A0E05C2}" type="datetime4">
              <a:rPr lang="nl-NL" smtClean="0"/>
              <a:t>14 maart 2024</a:t>
            </a:fld>
            <a:endParaRPr lang="nl-NL"/>
          </a:p>
        </p:txBody>
      </p:sp>
      <p:sp>
        <p:nvSpPr>
          <p:cNvPr id="5" name="Footer Placeholder 4"/>
          <p:cNvSpPr>
            <a:spLocks noGrp="1"/>
          </p:cNvSpPr>
          <p:nvPr>
            <p:ph type="ftr" sz="quarter" idx="11"/>
          </p:nvPr>
        </p:nvSpPr>
        <p:spPr/>
        <p:txBody>
          <a:bodyPr/>
          <a:lstStyle/>
          <a:p>
            <a:r>
              <a:rPr lang="nl-NL"/>
              <a:t>Titel van de presentatie &gt; pas aan via &gt; Functie Koptekst en voettekst</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7" name="Graphic 13">
            <a:extLst>
              <a:ext uri="{FF2B5EF4-FFF2-40B4-BE49-F238E27FC236}">
                <a16:creationId xmlns:a16="http://schemas.microsoft.com/office/drawing/2014/main" id="{A4B69884-617E-8DFE-C239-4EE35195B0CF}"/>
              </a:ext>
            </a:extLst>
          </p:cNvPr>
          <p:cNvSpPr>
            <a:spLocks noChangeAspect="1"/>
          </p:cNvSpPr>
          <p:nvPr userDrawn="1"/>
        </p:nvSpPr>
        <p:spPr>
          <a:xfrm>
            <a:off x="11174400" y="336000"/>
            <a:ext cx="683459" cy="1032000"/>
          </a:xfrm>
          <a:custGeom>
            <a:avLst/>
            <a:gdLst>
              <a:gd name="connsiteX0" fmla="*/ 333824 w 500673"/>
              <a:gd name="connsiteY0" fmla="*/ 168218 h 757104"/>
              <a:gd name="connsiteX1" fmla="*/ 333824 w 500673"/>
              <a:gd name="connsiteY1" fmla="*/ 757104 h 757104"/>
              <a:gd name="connsiteX2" fmla="*/ 500674 w 500673"/>
              <a:gd name="connsiteY2" fmla="*/ 757104 h 757104"/>
              <a:gd name="connsiteX3" fmla="*/ 500674 w 500673"/>
              <a:gd name="connsiteY3" fmla="*/ 0 h 757104"/>
              <a:gd name="connsiteX4" fmla="*/ 0 w 500673"/>
              <a:gd name="connsiteY4" fmla="*/ 0 h 757104"/>
              <a:gd name="connsiteX5" fmla="*/ 0 w 500673"/>
              <a:gd name="connsiteY5" fmla="*/ 168218 h 757104"/>
              <a:gd name="connsiteX6" fmla="*/ 333824 w 500673"/>
              <a:gd name="connsiteY6" fmla="*/ 168218 h 75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673" h="757104">
                <a:moveTo>
                  <a:pt x="333824" y="168218"/>
                </a:moveTo>
                <a:lnTo>
                  <a:pt x="333824" y="757104"/>
                </a:lnTo>
                <a:lnTo>
                  <a:pt x="500674" y="757104"/>
                </a:lnTo>
                <a:lnTo>
                  <a:pt x="500674" y="0"/>
                </a:lnTo>
                <a:lnTo>
                  <a:pt x="0" y="0"/>
                </a:lnTo>
                <a:lnTo>
                  <a:pt x="0" y="168218"/>
                </a:lnTo>
                <a:lnTo>
                  <a:pt x="333824" y="168218"/>
                </a:lnTo>
                <a:close/>
              </a:path>
            </a:pathLst>
          </a:custGeom>
          <a:solidFill>
            <a:schemeClr val="accent1"/>
          </a:solidFill>
          <a:ln w="12313" cap="flat">
            <a:noFill/>
            <a:prstDash val="solid"/>
            <a:miter/>
          </a:ln>
        </p:spPr>
        <p:txBody>
          <a:bodyPr rtlCol="0" anchor="ctr"/>
          <a:lstStyle/>
          <a:p>
            <a:endParaRPr lang="en-GB" sz="2400">
              <a:solidFill>
                <a:schemeClr val="accent4"/>
              </a:solidFill>
            </a:endParaRPr>
          </a:p>
        </p:txBody>
      </p:sp>
      <p:sp>
        <p:nvSpPr>
          <p:cNvPr id="29" name="Graphic 11">
            <a:extLst>
              <a:ext uri="{FF2B5EF4-FFF2-40B4-BE49-F238E27FC236}">
                <a16:creationId xmlns:a16="http://schemas.microsoft.com/office/drawing/2014/main" id="{CFB89A87-F87F-1E71-78AF-8916E5E6FCD4}"/>
              </a:ext>
            </a:extLst>
          </p:cNvPr>
          <p:cNvSpPr/>
          <p:nvPr userDrawn="1"/>
        </p:nvSpPr>
        <p:spPr>
          <a:xfrm>
            <a:off x="336001" y="4492800"/>
            <a:ext cx="1359860" cy="2022848"/>
          </a:xfrm>
          <a:custGeom>
            <a:avLst/>
            <a:gdLst>
              <a:gd name="connsiteX0" fmla="*/ 339965 w 1019895"/>
              <a:gd name="connsiteY0" fmla="*/ 1179981 h 1517136"/>
              <a:gd name="connsiteX1" fmla="*/ 339965 w 1019895"/>
              <a:gd name="connsiteY1" fmla="*/ 0 h 1517136"/>
              <a:gd name="connsiteX2" fmla="*/ 0 w 1019895"/>
              <a:gd name="connsiteY2" fmla="*/ 0 h 1517136"/>
              <a:gd name="connsiteX3" fmla="*/ 0 w 1019895"/>
              <a:gd name="connsiteY3" fmla="*/ 1517137 h 1517136"/>
              <a:gd name="connsiteX4" fmla="*/ 1019895 w 1019895"/>
              <a:gd name="connsiteY4" fmla="*/ 1517137 h 1517136"/>
              <a:gd name="connsiteX5" fmla="*/ 1019895 w 1019895"/>
              <a:gd name="connsiteY5" fmla="*/ 1179981 h 1517136"/>
              <a:gd name="connsiteX6" fmla="*/ 339965 w 1019895"/>
              <a:gd name="connsiteY6" fmla="*/ 1179981 h 151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9895" h="1517136">
                <a:moveTo>
                  <a:pt x="339965" y="1179981"/>
                </a:moveTo>
                <a:lnTo>
                  <a:pt x="339965" y="0"/>
                </a:lnTo>
                <a:lnTo>
                  <a:pt x="0" y="0"/>
                </a:lnTo>
                <a:lnTo>
                  <a:pt x="0" y="1517137"/>
                </a:lnTo>
                <a:lnTo>
                  <a:pt x="1019895" y="1517137"/>
                </a:lnTo>
                <a:lnTo>
                  <a:pt x="1019895" y="1179981"/>
                </a:lnTo>
                <a:lnTo>
                  <a:pt x="339965" y="1179981"/>
                </a:lnTo>
                <a:close/>
              </a:path>
            </a:pathLst>
          </a:custGeom>
          <a:solidFill>
            <a:schemeClr val="accent1"/>
          </a:solidFill>
          <a:ln w="12621" cap="flat">
            <a:noFill/>
            <a:prstDash val="solid"/>
            <a:miter/>
          </a:ln>
        </p:spPr>
        <p:txBody>
          <a:bodyPr rtlCol="0" anchor="ctr"/>
          <a:lstStyle/>
          <a:p>
            <a:endParaRPr lang="nl-NL" sz="2400"/>
          </a:p>
        </p:txBody>
      </p:sp>
      <p:sp>
        <p:nvSpPr>
          <p:cNvPr id="9" name="Tijdelijke aanduiding voor afbeelding 8">
            <a:extLst>
              <a:ext uri="{FF2B5EF4-FFF2-40B4-BE49-F238E27FC236}">
                <a16:creationId xmlns:a16="http://schemas.microsoft.com/office/drawing/2014/main" id="{6EF1A30C-D40C-7D32-441D-F29B6A5E3AE7}"/>
              </a:ext>
            </a:extLst>
          </p:cNvPr>
          <p:cNvSpPr>
            <a:spLocks noGrp="1"/>
          </p:cNvSpPr>
          <p:nvPr>
            <p:ph type="pic" idx="1"/>
          </p:nvPr>
        </p:nvSpPr>
        <p:spPr>
          <a:xfrm>
            <a:off x="0" y="1"/>
            <a:ext cx="5952000" cy="6857999"/>
          </a:xfrm>
          <a:custGeom>
            <a:avLst/>
            <a:gdLst>
              <a:gd name="connsiteX0" fmla="*/ 252000 w 4464000"/>
              <a:gd name="connsiteY0" fmla="*/ 3369600 h 5143499"/>
              <a:gd name="connsiteX1" fmla="*/ 252000 w 4464000"/>
              <a:gd name="connsiteY1" fmla="*/ 4886737 h 5143499"/>
              <a:gd name="connsiteX2" fmla="*/ 1271895 w 4464000"/>
              <a:gd name="connsiteY2" fmla="*/ 4886737 h 5143499"/>
              <a:gd name="connsiteX3" fmla="*/ 1271895 w 4464000"/>
              <a:gd name="connsiteY3" fmla="*/ 4549581 h 5143499"/>
              <a:gd name="connsiteX4" fmla="*/ 591965 w 4464000"/>
              <a:gd name="connsiteY4" fmla="*/ 4549581 h 5143499"/>
              <a:gd name="connsiteX5" fmla="*/ 591965 w 4464000"/>
              <a:gd name="connsiteY5" fmla="*/ 3369600 h 5143499"/>
              <a:gd name="connsiteX6" fmla="*/ 0 w 4464000"/>
              <a:gd name="connsiteY6" fmla="*/ 0 h 5143499"/>
              <a:gd name="connsiteX7" fmla="*/ 4464000 w 4464000"/>
              <a:gd name="connsiteY7" fmla="*/ 0 h 5143499"/>
              <a:gd name="connsiteX8" fmla="*/ 4464000 w 4464000"/>
              <a:gd name="connsiteY8" fmla="*/ 5143499 h 5143499"/>
              <a:gd name="connsiteX9" fmla="*/ 0 w 4464000"/>
              <a:gd name="connsiteY9" fmla="*/ 5143499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64000" h="5143499">
                <a:moveTo>
                  <a:pt x="252000" y="3369600"/>
                </a:moveTo>
                <a:lnTo>
                  <a:pt x="252000" y="4886737"/>
                </a:lnTo>
                <a:lnTo>
                  <a:pt x="1271895" y="4886737"/>
                </a:lnTo>
                <a:lnTo>
                  <a:pt x="1271895" y="4549581"/>
                </a:lnTo>
                <a:lnTo>
                  <a:pt x="591965" y="4549581"/>
                </a:lnTo>
                <a:lnTo>
                  <a:pt x="591965" y="3369600"/>
                </a:lnTo>
                <a:close/>
                <a:moveTo>
                  <a:pt x="0" y="0"/>
                </a:moveTo>
                <a:lnTo>
                  <a:pt x="4464000" y="0"/>
                </a:lnTo>
                <a:lnTo>
                  <a:pt x="4464000" y="5143499"/>
                </a:lnTo>
                <a:lnTo>
                  <a:pt x="0" y="5143499"/>
                </a:lnTo>
                <a:close/>
              </a:path>
            </a:pathLst>
          </a:custGeom>
          <a:solidFill>
            <a:schemeClr val="bg1">
              <a:lumMod val="85000"/>
            </a:schemeClr>
          </a:solidFill>
        </p:spPr>
        <p:txBody>
          <a:bodyPr wrap="square" lIns="360000" tIns="360000" rIns="360000" anchor="t">
            <a:noAutofit/>
          </a:bodyPr>
          <a:lstStyle>
            <a:lvl1pPr marL="0" indent="0" algn="ctr">
              <a:lnSpc>
                <a:spcPct val="110000"/>
              </a:lnSpc>
              <a:spcBef>
                <a:spcPts val="0"/>
              </a:spcBef>
              <a:buNone/>
              <a:defRPr sz="2133">
                <a:solidFill>
                  <a:schemeClr val="tx1">
                    <a:lumMod val="50000"/>
                    <a:lumOff val="50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dirty="0"/>
              <a:t>Klik op het pictogram als u een afbeelding wilt toevoegen</a:t>
            </a:r>
            <a:endParaRPr lang="en-US" dirty="0"/>
          </a:p>
        </p:txBody>
      </p:sp>
      <p:sp>
        <p:nvSpPr>
          <p:cNvPr id="2" name="Title 1">
            <a:extLst>
              <a:ext uri="{FF2B5EF4-FFF2-40B4-BE49-F238E27FC236}">
                <a16:creationId xmlns:a16="http://schemas.microsoft.com/office/drawing/2014/main" id="{664921FF-3FE4-6752-5C75-F0E39EFEE7BD}"/>
              </a:ext>
            </a:extLst>
          </p:cNvPr>
          <p:cNvSpPr>
            <a:spLocks noGrp="1"/>
          </p:cNvSpPr>
          <p:nvPr>
            <p:ph type="title"/>
          </p:nvPr>
        </p:nvSpPr>
        <p:spPr>
          <a:xfrm>
            <a:off x="6240008" y="1296000"/>
            <a:ext cx="5040000" cy="480000"/>
          </a:xfrm>
        </p:spPr>
        <p:txBody>
          <a:bodyPr/>
          <a:lstStyle/>
          <a:p>
            <a:r>
              <a:rPr lang="nl-NL" dirty="0"/>
              <a:t>Klik om stijl te bewerken</a:t>
            </a:r>
            <a:endParaRPr lang="en-US" dirty="0"/>
          </a:p>
        </p:txBody>
      </p:sp>
      <p:sp>
        <p:nvSpPr>
          <p:cNvPr id="3" name="Content Placeholder 3">
            <a:extLst>
              <a:ext uri="{FF2B5EF4-FFF2-40B4-BE49-F238E27FC236}">
                <a16:creationId xmlns:a16="http://schemas.microsoft.com/office/drawing/2014/main" id="{1CCA6DCB-A386-70DB-ADF7-895F4CC8CD02}"/>
              </a:ext>
            </a:extLst>
          </p:cNvPr>
          <p:cNvSpPr>
            <a:spLocks noGrp="1"/>
          </p:cNvSpPr>
          <p:nvPr>
            <p:ph sz="half" idx="2"/>
          </p:nvPr>
        </p:nvSpPr>
        <p:spPr>
          <a:xfrm>
            <a:off x="6240737" y="1968000"/>
            <a:ext cx="5040000" cy="4128000"/>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Tree>
    <p:extLst>
      <p:ext uri="{BB962C8B-B14F-4D97-AF65-F5344CB8AC3E}">
        <p14:creationId xmlns:p14="http://schemas.microsoft.com/office/powerpoint/2010/main" val="33036028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lleen afbeelding">
    <p:bg>
      <p:bgPr>
        <a:solidFill>
          <a:schemeClr val="bg1"/>
        </a:solidFill>
        <a:effectLst/>
      </p:bgPr>
    </p:bg>
    <p:spTree>
      <p:nvGrpSpPr>
        <p:cNvPr id="1" name=""/>
        <p:cNvGrpSpPr/>
        <p:nvPr/>
      </p:nvGrpSpPr>
      <p:grpSpPr>
        <a:xfrm>
          <a:off x="0" y="0"/>
          <a:ext cx="0" cy="0"/>
          <a:chOff x="0" y="0"/>
          <a:chExt cx="0" cy="0"/>
        </a:xfrm>
      </p:grpSpPr>
      <p:sp>
        <p:nvSpPr>
          <p:cNvPr id="14" name="Vrije vorm 13">
            <a:extLst>
              <a:ext uri="{FF2B5EF4-FFF2-40B4-BE49-F238E27FC236}">
                <a16:creationId xmlns:a16="http://schemas.microsoft.com/office/drawing/2014/main" id="{3A92A89F-6921-5891-76CE-1287CF8A27A6}"/>
              </a:ext>
            </a:extLst>
          </p:cNvPr>
          <p:cNvSpPr>
            <a:spLocks noChangeAspect="1"/>
          </p:cNvSpPr>
          <p:nvPr userDrawn="1"/>
        </p:nvSpPr>
        <p:spPr>
          <a:xfrm>
            <a:off x="11174401" y="336000"/>
            <a:ext cx="683460" cy="1032000"/>
          </a:xfrm>
          <a:custGeom>
            <a:avLst/>
            <a:gdLst>
              <a:gd name="connsiteX0" fmla="*/ 0 w 512595"/>
              <a:gd name="connsiteY0" fmla="*/ 0 h 774000"/>
              <a:gd name="connsiteX1" fmla="*/ 512595 w 512595"/>
              <a:gd name="connsiteY1" fmla="*/ 0 h 774000"/>
              <a:gd name="connsiteX2" fmla="*/ 512595 w 512595"/>
              <a:gd name="connsiteY2" fmla="*/ 774000 h 774000"/>
              <a:gd name="connsiteX3" fmla="*/ 341772 w 512595"/>
              <a:gd name="connsiteY3" fmla="*/ 774000 h 774000"/>
              <a:gd name="connsiteX4" fmla="*/ 341772 w 512595"/>
              <a:gd name="connsiteY4" fmla="*/ 773999 h 774000"/>
              <a:gd name="connsiteX5" fmla="*/ 322574 w 512595"/>
              <a:gd name="connsiteY5" fmla="*/ 773999 h 774000"/>
              <a:gd name="connsiteX6" fmla="*/ 322574 w 512595"/>
              <a:gd name="connsiteY6" fmla="*/ 190814 h 774000"/>
              <a:gd name="connsiteX7" fmla="*/ 0 w 512595"/>
              <a:gd name="connsiteY7" fmla="*/ 190814 h 774000"/>
              <a:gd name="connsiteX8" fmla="*/ 0 w 512595"/>
              <a:gd name="connsiteY8" fmla="*/ 171972 h 774000"/>
              <a:gd name="connsiteX9" fmla="*/ 0 w 512595"/>
              <a:gd name="connsiteY9" fmla="*/ 24224 h 77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2595" h="774000">
                <a:moveTo>
                  <a:pt x="0" y="0"/>
                </a:moveTo>
                <a:lnTo>
                  <a:pt x="512595" y="0"/>
                </a:lnTo>
                <a:lnTo>
                  <a:pt x="512595" y="774000"/>
                </a:lnTo>
                <a:lnTo>
                  <a:pt x="341772" y="774000"/>
                </a:lnTo>
                <a:lnTo>
                  <a:pt x="341772" y="773999"/>
                </a:lnTo>
                <a:lnTo>
                  <a:pt x="322574" y="773999"/>
                </a:lnTo>
                <a:lnTo>
                  <a:pt x="322574" y="190814"/>
                </a:lnTo>
                <a:lnTo>
                  <a:pt x="0" y="190814"/>
                </a:lnTo>
                <a:lnTo>
                  <a:pt x="0" y="171972"/>
                </a:lnTo>
                <a:lnTo>
                  <a:pt x="0" y="24224"/>
                </a:lnTo>
                <a:close/>
              </a:path>
            </a:pathLst>
          </a:custGeom>
          <a:solidFill>
            <a:schemeClr val="accent1"/>
          </a:solidFill>
          <a:ln w="12313" cap="flat">
            <a:noFill/>
            <a:prstDash val="solid"/>
            <a:miter/>
          </a:ln>
        </p:spPr>
        <p:txBody>
          <a:bodyPr wrap="square" rtlCol="0" anchor="ctr">
            <a:noAutofit/>
          </a:bodyPr>
          <a:lstStyle/>
          <a:p>
            <a:endParaRPr lang="en-GB" sz="2400">
              <a:solidFill>
                <a:schemeClr val="accent4"/>
              </a:solidFill>
            </a:endParaRPr>
          </a:p>
        </p:txBody>
      </p:sp>
      <p:sp>
        <p:nvSpPr>
          <p:cNvPr id="4" name="Date Placeholder 3"/>
          <p:cNvSpPr>
            <a:spLocks noGrp="1"/>
          </p:cNvSpPr>
          <p:nvPr>
            <p:ph type="dt" sz="half" idx="10"/>
          </p:nvPr>
        </p:nvSpPr>
        <p:spPr/>
        <p:txBody>
          <a:bodyPr/>
          <a:lstStyle/>
          <a:p>
            <a:fld id="{A7BE92A0-EE28-164E-8842-ED9D6A0E05C2}" type="datetime4">
              <a:rPr lang="nl-NL" smtClean="0"/>
              <a:t>14 maart 2024</a:t>
            </a:fld>
            <a:endParaRPr lang="nl-NL"/>
          </a:p>
        </p:txBody>
      </p:sp>
      <p:sp>
        <p:nvSpPr>
          <p:cNvPr id="5" name="Footer Placeholder 4"/>
          <p:cNvSpPr>
            <a:spLocks noGrp="1"/>
          </p:cNvSpPr>
          <p:nvPr>
            <p:ph type="ftr" sz="quarter" idx="11"/>
          </p:nvPr>
        </p:nvSpPr>
        <p:spPr/>
        <p:txBody>
          <a:bodyPr/>
          <a:lstStyle/>
          <a:p>
            <a:r>
              <a:rPr lang="nl-NL"/>
              <a:t>Titel van de presentatie &gt; pas aan via &gt; Functie Koptekst en voettekst</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6" name="Vrije vorm 15">
            <a:extLst>
              <a:ext uri="{FF2B5EF4-FFF2-40B4-BE49-F238E27FC236}">
                <a16:creationId xmlns:a16="http://schemas.microsoft.com/office/drawing/2014/main" id="{A457AB02-72BB-04B7-1D4E-8841EDB679FA}"/>
              </a:ext>
            </a:extLst>
          </p:cNvPr>
          <p:cNvSpPr/>
          <p:nvPr userDrawn="1"/>
        </p:nvSpPr>
        <p:spPr>
          <a:xfrm>
            <a:off x="336001" y="4492801"/>
            <a:ext cx="1359860" cy="2022849"/>
          </a:xfrm>
          <a:custGeom>
            <a:avLst/>
            <a:gdLst>
              <a:gd name="connsiteX0" fmla="*/ 0 w 1019895"/>
              <a:gd name="connsiteY0" fmla="*/ 0 h 1517137"/>
              <a:gd name="connsiteX1" fmla="*/ 30575 w 1019895"/>
              <a:gd name="connsiteY1" fmla="*/ 0 h 1517137"/>
              <a:gd name="connsiteX2" fmla="*/ 339965 w 1019895"/>
              <a:gd name="connsiteY2" fmla="*/ 0 h 1517137"/>
              <a:gd name="connsiteX3" fmla="*/ 360348 w 1019895"/>
              <a:gd name="connsiteY3" fmla="*/ 0 h 1517137"/>
              <a:gd name="connsiteX4" fmla="*/ 360348 w 1019895"/>
              <a:gd name="connsiteY4" fmla="*/ 1159187 h 1517137"/>
              <a:gd name="connsiteX5" fmla="*/ 1019895 w 1019895"/>
              <a:gd name="connsiteY5" fmla="*/ 1159187 h 1517137"/>
              <a:gd name="connsiteX6" fmla="*/ 1019895 w 1019895"/>
              <a:gd name="connsiteY6" fmla="*/ 1179981 h 1517137"/>
              <a:gd name="connsiteX7" fmla="*/ 1019895 w 1019895"/>
              <a:gd name="connsiteY7" fmla="*/ 1490401 h 1517137"/>
              <a:gd name="connsiteX8" fmla="*/ 1019895 w 1019895"/>
              <a:gd name="connsiteY8" fmla="*/ 1517137 h 1517137"/>
              <a:gd name="connsiteX9" fmla="*/ 0 w 1019895"/>
              <a:gd name="connsiteY9" fmla="*/ 1517137 h 1517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9895" h="1517137">
                <a:moveTo>
                  <a:pt x="0" y="0"/>
                </a:moveTo>
                <a:lnTo>
                  <a:pt x="30575" y="0"/>
                </a:lnTo>
                <a:lnTo>
                  <a:pt x="339965" y="0"/>
                </a:lnTo>
                <a:lnTo>
                  <a:pt x="360348" y="0"/>
                </a:lnTo>
                <a:lnTo>
                  <a:pt x="360348" y="1159187"/>
                </a:lnTo>
                <a:lnTo>
                  <a:pt x="1019895" y="1159187"/>
                </a:lnTo>
                <a:lnTo>
                  <a:pt x="1019895" y="1179981"/>
                </a:lnTo>
                <a:lnTo>
                  <a:pt x="1019895" y="1490401"/>
                </a:lnTo>
                <a:lnTo>
                  <a:pt x="1019895" y="1517137"/>
                </a:lnTo>
                <a:lnTo>
                  <a:pt x="0" y="1517137"/>
                </a:lnTo>
                <a:close/>
              </a:path>
            </a:pathLst>
          </a:custGeom>
          <a:solidFill>
            <a:schemeClr val="accent1"/>
          </a:solidFill>
          <a:ln w="12621" cap="flat">
            <a:noFill/>
            <a:prstDash val="solid"/>
            <a:miter/>
          </a:ln>
        </p:spPr>
        <p:txBody>
          <a:bodyPr rtlCol="0" anchor="ctr"/>
          <a:lstStyle/>
          <a:p>
            <a:endParaRPr lang="nl-NL" sz="2400"/>
          </a:p>
        </p:txBody>
      </p:sp>
      <p:sp>
        <p:nvSpPr>
          <p:cNvPr id="9" name="Tijdelijke aanduiding voor afbeelding 8">
            <a:extLst>
              <a:ext uri="{FF2B5EF4-FFF2-40B4-BE49-F238E27FC236}">
                <a16:creationId xmlns:a16="http://schemas.microsoft.com/office/drawing/2014/main" id="{BCC2F4E6-1952-E906-D6D4-85CB03985F58}"/>
              </a:ext>
            </a:extLst>
          </p:cNvPr>
          <p:cNvSpPr>
            <a:spLocks noGrp="1"/>
          </p:cNvSpPr>
          <p:nvPr>
            <p:ph type="pic" idx="1" hasCustomPrompt="1"/>
          </p:nvPr>
        </p:nvSpPr>
        <p:spPr>
          <a:xfrm>
            <a:off x="0" y="481263"/>
            <a:ext cx="12192000" cy="5808000"/>
          </a:xfrm>
          <a:custGeom>
            <a:avLst/>
            <a:gdLst>
              <a:gd name="connsiteX0" fmla="*/ 0 w 9144000"/>
              <a:gd name="connsiteY0" fmla="*/ 0 h 4356000"/>
              <a:gd name="connsiteX1" fmla="*/ 8380800 w 9144000"/>
              <a:gd name="connsiteY1" fmla="*/ 0 h 4356000"/>
              <a:gd name="connsiteX2" fmla="*/ 8380800 w 9144000"/>
              <a:gd name="connsiteY2" fmla="*/ 63025 h 4356000"/>
              <a:gd name="connsiteX3" fmla="*/ 8722572 w 9144000"/>
              <a:gd name="connsiteY3" fmla="*/ 63025 h 4356000"/>
              <a:gd name="connsiteX4" fmla="*/ 8722572 w 9144000"/>
              <a:gd name="connsiteY4" fmla="*/ 665053 h 4356000"/>
              <a:gd name="connsiteX5" fmla="*/ 8893395 w 9144000"/>
              <a:gd name="connsiteY5" fmla="*/ 665053 h 4356000"/>
              <a:gd name="connsiteX6" fmla="*/ 8893395 w 9144000"/>
              <a:gd name="connsiteY6" fmla="*/ 0 h 4356000"/>
              <a:gd name="connsiteX7" fmla="*/ 9144000 w 9144000"/>
              <a:gd name="connsiteY7" fmla="*/ 0 h 4356000"/>
              <a:gd name="connsiteX8" fmla="*/ 9144000 w 9144000"/>
              <a:gd name="connsiteY8" fmla="*/ 4356000 h 4356000"/>
              <a:gd name="connsiteX9" fmla="*/ 1271895 w 9144000"/>
              <a:gd name="connsiteY9" fmla="*/ 4356000 h 4356000"/>
              <a:gd name="connsiteX10" fmla="*/ 1271895 w 9144000"/>
              <a:gd name="connsiteY10" fmla="*/ 4188634 h 4356000"/>
              <a:gd name="connsiteX11" fmla="*/ 591965 w 9144000"/>
              <a:gd name="connsiteY11" fmla="*/ 4188634 h 4356000"/>
              <a:gd name="connsiteX12" fmla="*/ 591965 w 9144000"/>
              <a:gd name="connsiteY12" fmla="*/ 3008653 h 4356000"/>
              <a:gd name="connsiteX13" fmla="*/ 252000 w 9144000"/>
              <a:gd name="connsiteY13" fmla="*/ 3008653 h 4356000"/>
              <a:gd name="connsiteX14" fmla="*/ 252000 w 9144000"/>
              <a:gd name="connsiteY14" fmla="*/ 4356000 h 4356000"/>
              <a:gd name="connsiteX15" fmla="*/ 0 w 9144000"/>
              <a:gd name="connsiteY15" fmla="*/ 4356000 h 435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4000" h="4356000">
                <a:moveTo>
                  <a:pt x="0" y="0"/>
                </a:moveTo>
                <a:lnTo>
                  <a:pt x="8380800" y="0"/>
                </a:lnTo>
                <a:lnTo>
                  <a:pt x="8380800" y="63025"/>
                </a:lnTo>
                <a:lnTo>
                  <a:pt x="8722572" y="63025"/>
                </a:lnTo>
                <a:lnTo>
                  <a:pt x="8722572" y="665053"/>
                </a:lnTo>
                <a:lnTo>
                  <a:pt x="8893395" y="665053"/>
                </a:lnTo>
                <a:lnTo>
                  <a:pt x="8893395" y="0"/>
                </a:lnTo>
                <a:lnTo>
                  <a:pt x="9144000" y="0"/>
                </a:lnTo>
                <a:lnTo>
                  <a:pt x="9144000" y="4356000"/>
                </a:lnTo>
                <a:lnTo>
                  <a:pt x="1271895" y="4356000"/>
                </a:lnTo>
                <a:lnTo>
                  <a:pt x="1271895" y="4188634"/>
                </a:lnTo>
                <a:lnTo>
                  <a:pt x="591965" y="4188634"/>
                </a:lnTo>
                <a:lnTo>
                  <a:pt x="591965" y="3008653"/>
                </a:lnTo>
                <a:lnTo>
                  <a:pt x="252000" y="3008653"/>
                </a:lnTo>
                <a:lnTo>
                  <a:pt x="252000" y="4356000"/>
                </a:lnTo>
                <a:lnTo>
                  <a:pt x="0" y="4356000"/>
                </a:lnTo>
                <a:close/>
              </a:path>
            </a:pathLst>
          </a:custGeom>
          <a:solidFill>
            <a:schemeClr val="bg1">
              <a:lumMod val="85000"/>
            </a:schemeClr>
          </a:solidFill>
        </p:spPr>
        <p:txBody>
          <a:bodyPr wrap="square" lIns="1800000" tIns="360000" rIns="1800000" anchor="t">
            <a:noAutofit/>
          </a:bodyPr>
          <a:lstStyle>
            <a:lvl1pPr marL="0" indent="0" algn="ctr">
              <a:lnSpc>
                <a:spcPct val="110000"/>
              </a:lnSpc>
              <a:spcBef>
                <a:spcPts val="0"/>
              </a:spcBef>
              <a:buNone/>
              <a:defRPr sz="2133">
                <a:solidFill>
                  <a:schemeClr val="tx1">
                    <a:lumMod val="50000"/>
                    <a:lumOff val="50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dirty="0"/>
              <a:t>Sleep de afbeelding naar de tijdelijke aanduiding of klik op het pictogram als u een afbeelding wilt toevoegen</a:t>
            </a:r>
            <a:endParaRPr lang="en-US" dirty="0"/>
          </a:p>
        </p:txBody>
      </p:sp>
    </p:spTree>
    <p:extLst>
      <p:ext uri="{BB962C8B-B14F-4D97-AF65-F5344CB8AC3E}">
        <p14:creationId xmlns:p14="http://schemas.microsoft.com/office/powerpoint/2010/main" val="38688335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accent1"/>
                </a:solidFill>
              </a:defRPr>
            </a:lvl1pPr>
          </a:lstStyle>
          <a:p>
            <a:fld id="{A7BE92A0-EE28-164E-8842-ED9D6A0E05C2}" type="datetime4">
              <a:rPr lang="nl-NL" smtClean="0"/>
              <a:pPr/>
              <a:t>14 maart 2024</a:t>
            </a:fld>
            <a:endParaRPr lang="nl-NL"/>
          </a:p>
        </p:txBody>
      </p:sp>
      <p:sp>
        <p:nvSpPr>
          <p:cNvPr id="5" name="Footer Placeholder 4"/>
          <p:cNvSpPr>
            <a:spLocks noGrp="1"/>
          </p:cNvSpPr>
          <p:nvPr>
            <p:ph type="ftr" sz="quarter" idx="11"/>
          </p:nvPr>
        </p:nvSpPr>
        <p:spPr/>
        <p:txBody>
          <a:bodyPr/>
          <a:lstStyle>
            <a:lvl1pPr>
              <a:defRPr>
                <a:solidFill>
                  <a:srgbClr val="ECECEC"/>
                </a:solidFill>
              </a:defRPr>
            </a:lvl1pPr>
          </a:lstStyle>
          <a:p>
            <a:r>
              <a:rPr lang="nl-NL"/>
              <a:t>Titel van de presentatie &gt; pas aan via &gt; Functie Koptekst en voettekst</a:t>
            </a:r>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14F1411D-0280-154F-AEAC-4C20B7AA46B2}" type="slidenum">
              <a:rPr lang="nl-NL" smtClean="0"/>
              <a:pPr/>
              <a:t>‹nr.›</a:t>
            </a:fld>
            <a:endParaRPr lang="nl-NL"/>
          </a:p>
        </p:txBody>
      </p:sp>
      <p:sp>
        <p:nvSpPr>
          <p:cNvPr id="7" name="Graphic 13">
            <a:extLst>
              <a:ext uri="{FF2B5EF4-FFF2-40B4-BE49-F238E27FC236}">
                <a16:creationId xmlns:a16="http://schemas.microsoft.com/office/drawing/2014/main" id="{A4B69884-617E-8DFE-C239-4EE35195B0CF}"/>
              </a:ext>
            </a:extLst>
          </p:cNvPr>
          <p:cNvSpPr>
            <a:spLocks noChangeAspect="1"/>
          </p:cNvSpPr>
          <p:nvPr userDrawn="1"/>
        </p:nvSpPr>
        <p:spPr>
          <a:xfrm>
            <a:off x="11174400" y="336000"/>
            <a:ext cx="683459" cy="1032000"/>
          </a:xfrm>
          <a:custGeom>
            <a:avLst/>
            <a:gdLst>
              <a:gd name="connsiteX0" fmla="*/ 333824 w 500673"/>
              <a:gd name="connsiteY0" fmla="*/ 168218 h 757104"/>
              <a:gd name="connsiteX1" fmla="*/ 333824 w 500673"/>
              <a:gd name="connsiteY1" fmla="*/ 757104 h 757104"/>
              <a:gd name="connsiteX2" fmla="*/ 500674 w 500673"/>
              <a:gd name="connsiteY2" fmla="*/ 757104 h 757104"/>
              <a:gd name="connsiteX3" fmla="*/ 500674 w 500673"/>
              <a:gd name="connsiteY3" fmla="*/ 0 h 757104"/>
              <a:gd name="connsiteX4" fmla="*/ 0 w 500673"/>
              <a:gd name="connsiteY4" fmla="*/ 0 h 757104"/>
              <a:gd name="connsiteX5" fmla="*/ 0 w 500673"/>
              <a:gd name="connsiteY5" fmla="*/ 168218 h 757104"/>
              <a:gd name="connsiteX6" fmla="*/ 333824 w 500673"/>
              <a:gd name="connsiteY6" fmla="*/ 168218 h 75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673" h="757104">
                <a:moveTo>
                  <a:pt x="333824" y="168218"/>
                </a:moveTo>
                <a:lnTo>
                  <a:pt x="333824" y="757104"/>
                </a:lnTo>
                <a:lnTo>
                  <a:pt x="500674" y="757104"/>
                </a:lnTo>
                <a:lnTo>
                  <a:pt x="500674" y="0"/>
                </a:lnTo>
                <a:lnTo>
                  <a:pt x="0" y="0"/>
                </a:lnTo>
                <a:lnTo>
                  <a:pt x="0" y="168218"/>
                </a:lnTo>
                <a:lnTo>
                  <a:pt x="333824" y="168218"/>
                </a:lnTo>
                <a:close/>
              </a:path>
            </a:pathLst>
          </a:custGeom>
          <a:solidFill>
            <a:schemeClr val="accent1"/>
          </a:solidFill>
          <a:ln w="12313" cap="flat">
            <a:noFill/>
            <a:prstDash val="solid"/>
            <a:miter/>
          </a:ln>
        </p:spPr>
        <p:txBody>
          <a:bodyPr rtlCol="0" anchor="ctr"/>
          <a:lstStyle/>
          <a:p>
            <a:endParaRPr lang="en-GB" sz="2400">
              <a:solidFill>
                <a:schemeClr val="accent4"/>
              </a:solidFill>
            </a:endParaRPr>
          </a:p>
        </p:txBody>
      </p:sp>
      <p:sp>
        <p:nvSpPr>
          <p:cNvPr id="8" name="Graphic 11">
            <a:extLst>
              <a:ext uri="{FF2B5EF4-FFF2-40B4-BE49-F238E27FC236}">
                <a16:creationId xmlns:a16="http://schemas.microsoft.com/office/drawing/2014/main" id="{DE8C8E87-3A88-F4A1-B015-F6EE3A51A832}"/>
              </a:ext>
            </a:extLst>
          </p:cNvPr>
          <p:cNvSpPr/>
          <p:nvPr userDrawn="1"/>
        </p:nvSpPr>
        <p:spPr>
          <a:xfrm>
            <a:off x="336001" y="4492800"/>
            <a:ext cx="1359860" cy="2022848"/>
          </a:xfrm>
          <a:custGeom>
            <a:avLst/>
            <a:gdLst>
              <a:gd name="connsiteX0" fmla="*/ 339965 w 1019895"/>
              <a:gd name="connsiteY0" fmla="*/ 1179981 h 1517136"/>
              <a:gd name="connsiteX1" fmla="*/ 339965 w 1019895"/>
              <a:gd name="connsiteY1" fmla="*/ 0 h 1517136"/>
              <a:gd name="connsiteX2" fmla="*/ 0 w 1019895"/>
              <a:gd name="connsiteY2" fmla="*/ 0 h 1517136"/>
              <a:gd name="connsiteX3" fmla="*/ 0 w 1019895"/>
              <a:gd name="connsiteY3" fmla="*/ 1517137 h 1517136"/>
              <a:gd name="connsiteX4" fmla="*/ 1019895 w 1019895"/>
              <a:gd name="connsiteY4" fmla="*/ 1517137 h 1517136"/>
              <a:gd name="connsiteX5" fmla="*/ 1019895 w 1019895"/>
              <a:gd name="connsiteY5" fmla="*/ 1179981 h 1517136"/>
              <a:gd name="connsiteX6" fmla="*/ 339965 w 1019895"/>
              <a:gd name="connsiteY6" fmla="*/ 1179981 h 151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9895" h="1517136">
                <a:moveTo>
                  <a:pt x="339965" y="1179981"/>
                </a:moveTo>
                <a:lnTo>
                  <a:pt x="339965" y="0"/>
                </a:lnTo>
                <a:lnTo>
                  <a:pt x="0" y="0"/>
                </a:lnTo>
                <a:lnTo>
                  <a:pt x="0" y="1517137"/>
                </a:lnTo>
                <a:lnTo>
                  <a:pt x="1019895" y="1517137"/>
                </a:lnTo>
                <a:lnTo>
                  <a:pt x="1019895" y="1179981"/>
                </a:lnTo>
                <a:lnTo>
                  <a:pt x="339965" y="1179981"/>
                </a:lnTo>
                <a:close/>
              </a:path>
            </a:pathLst>
          </a:custGeom>
          <a:solidFill>
            <a:schemeClr val="accent1"/>
          </a:solidFill>
          <a:ln w="12621" cap="flat">
            <a:noFill/>
            <a:prstDash val="solid"/>
            <a:miter/>
          </a:ln>
        </p:spPr>
        <p:txBody>
          <a:bodyPr rtlCol="0" anchor="ctr"/>
          <a:lstStyle/>
          <a:p>
            <a:endParaRPr lang="nl-NL" sz="2400"/>
          </a:p>
        </p:txBody>
      </p:sp>
      <p:sp>
        <p:nvSpPr>
          <p:cNvPr id="2" name="Title 1">
            <a:extLst>
              <a:ext uri="{FF2B5EF4-FFF2-40B4-BE49-F238E27FC236}">
                <a16:creationId xmlns:a16="http://schemas.microsoft.com/office/drawing/2014/main" id="{7BF275DA-1A4E-D3EA-0C18-CA5AEC8A87A4}"/>
              </a:ext>
            </a:extLst>
          </p:cNvPr>
          <p:cNvSpPr>
            <a:spLocks noGrp="1"/>
          </p:cNvSpPr>
          <p:nvPr>
            <p:ph type="title"/>
          </p:nvPr>
        </p:nvSpPr>
        <p:spPr>
          <a:xfrm>
            <a:off x="2256000" y="2016000"/>
            <a:ext cx="7680000" cy="2304000"/>
          </a:xfrm>
        </p:spPr>
        <p:txBody>
          <a:bodyPr anchor="ctr" anchorCtr="0"/>
          <a:lstStyle>
            <a:lvl1pPr marL="191995" indent="-191995">
              <a:tabLst>
                <a:tab pos="191995" algn="l"/>
              </a:tabLst>
              <a:defRPr/>
            </a:lvl1pPr>
          </a:lstStyle>
          <a:p>
            <a:r>
              <a:rPr lang="nl-NL" dirty="0"/>
              <a:t>Klik om stijl te bewerken</a:t>
            </a:r>
            <a:endParaRPr lang="en-US" dirty="0"/>
          </a:p>
        </p:txBody>
      </p:sp>
    </p:spTree>
    <p:extLst>
      <p:ext uri="{BB962C8B-B14F-4D97-AF65-F5344CB8AC3E}">
        <p14:creationId xmlns:p14="http://schemas.microsoft.com/office/powerpoint/2010/main" val="39584229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Afsluiting">
    <p:bg>
      <p:bgPr>
        <a:solidFill>
          <a:schemeClr val="bg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2880000" y="7200000"/>
            <a:ext cx="7200000" cy="192000"/>
          </a:xfrm>
        </p:spPr>
        <p:txBody>
          <a:bodyPr/>
          <a:lstStyle>
            <a:lvl1pPr>
              <a:defRPr>
                <a:solidFill>
                  <a:srgbClr val="ECECEC"/>
                </a:solidFill>
              </a:defRPr>
            </a:lvl1pPr>
          </a:lstStyle>
          <a:p>
            <a:r>
              <a:rPr lang="nl-NL"/>
              <a:t>Titel van de presentatie &gt; pas aan via &gt; Functie Koptekst en voettekst</a:t>
            </a:r>
          </a:p>
        </p:txBody>
      </p:sp>
      <p:sp>
        <p:nvSpPr>
          <p:cNvPr id="6" name="Slide Number Placeholder 5"/>
          <p:cNvSpPr>
            <a:spLocks noGrp="1"/>
          </p:cNvSpPr>
          <p:nvPr>
            <p:ph type="sldNum" sz="quarter" idx="12"/>
          </p:nvPr>
        </p:nvSpPr>
        <p:spPr>
          <a:xfrm>
            <a:off x="11376000" y="7200000"/>
            <a:ext cx="480000" cy="192000"/>
          </a:xfrm>
        </p:spPr>
        <p:txBody>
          <a:bodyPr/>
          <a:lstStyle>
            <a:lvl1pPr>
              <a:defRPr>
                <a:solidFill>
                  <a:srgbClr val="ECECEC"/>
                </a:solidFill>
              </a:defRPr>
            </a:lvl1pPr>
          </a:lstStyle>
          <a:p>
            <a:fld id="{14F1411D-0280-154F-AEAC-4C20B7AA46B2}" type="slidenum">
              <a:rPr lang="nl-NL" smtClean="0"/>
              <a:pPr/>
              <a:t>‹nr.›</a:t>
            </a:fld>
            <a:endParaRPr lang="nl-NL"/>
          </a:p>
        </p:txBody>
      </p:sp>
      <p:grpSp>
        <p:nvGrpSpPr>
          <p:cNvPr id="41" name="Graphic 15" descr="Hogeschool Leiden">
            <a:extLst>
              <a:ext uri="{FF2B5EF4-FFF2-40B4-BE49-F238E27FC236}">
                <a16:creationId xmlns:a16="http://schemas.microsoft.com/office/drawing/2014/main" id="{B1F6B5B5-C8CE-B912-B447-4AE638405928}"/>
              </a:ext>
            </a:extLst>
          </p:cNvPr>
          <p:cNvGrpSpPr/>
          <p:nvPr/>
        </p:nvGrpSpPr>
        <p:grpSpPr>
          <a:xfrm>
            <a:off x="336048" y="335358"/>
            <a:ext cx="3166715" cy="701204"/>
            <a:chOff x="252036" y="251518"/>
            <a:chExt cx="2375036" cy="525903"/>
          </a:xfrm>
          <a:solidFill>
            <a:schemeClr val="accent1"/>
          </a:solidFill>
        </p:grpSpPr>
        <p:sp>
          <p:nvSpPr>
            <p:cNvPr id="42" name="Vrije vorm 41">
              <a:extLst>
                <a:ext uri="{FF2B5EF4-FFF2-40B4-BE49-F238E27FC236}">
                  <a16:creationId xmlns:a16="http://schemas.microsoft.com/office/drawing/2014/main" id="{904C1565-A28B-4C44-5472-0B13D85A5C64}"/>
                </a:ext>
              </a:extLst>
            </p:cNvPr>
            <p:cNvSpPr/>
            <p:nvPr/>
          </p:nvSpPr>
          <p:spPr>
            <a:xfrm>
              <a:off x="1282054" y="339211"/>
              <a:ext cx="150945" cy="142026"/>
            </a:xfrm>
            <a:custGeom>
              <a:avLst/>
              <a:gdLst>
                <a:gd name="connsiteX0" fmla="*/ 36400 w 150945"/>
                <a:gd name="connsiteY0" fmla="*/ 133182 h 142026"/>
                <a:gd name="connsiteX1" fmla="*/ 75473 w 150945"/>
                <a:gd name="connsiteY1" fmla="*/ 142027 h 142026"/>
                <a:gd name="connsiteX2" fmla="*/ 114673 w 150945"/>
                <a:gd name="connsiteY2" fmla="*/ 133182 h 142026"/>
                <a:gd name="connsiteX3" fmla="*/ 141273 w 150945"/>
                <a:gd name="connsiteY3" fmla="*/ 108289 h 142026"/>
                <a:gd name="connsiteX4" fmla="*/ 150945 w 150945"/>
                <a:gd name="connsiteY4" fmla="*/ 71013 h 142026"/>
                <a:gd name="connsiteX5" fmla="*/ 141273 w 150945"/>
                <a:gd name="connsiteY5" fmla="*/ 33611 h 142026"/>
                <a:gd name="connsiteX6" fmla="*/ 114673 w 150945"/>
                <a:gd name="connsiteY6" fmla="*/ 8845 h 142026"/>
                <a:gd name="connsiteX7" fmla="*/ 75473 w 150945"/>
                <a:gd name="connsiteY7" fmla="*/ 0 h 142026"/>
                <a:gd name="connsiteX8" fmla="*/ 36273 w 150945"/>
                <a:gd name="connsiteY8" fmla="*/ 8845 h 142026"/>
                <a:gd name="connsiteX9" fmla="*/ 9673 w 150945"/>
                <a:gd name="connsiteY9" fmla="*/ 33611 h 142026"/>
                <a:gd name="connsiteX10" fmla="*/ 0 w 150945"/>
                <a:gd name="connsiteY10" fmla="*/ 71013 h 142026"/>
                <a:gd name="connsiteX11" fmla="*/ 9673 w 150945"/>
                <a:gd name="connsiteY11" fmla="*/ 108289 h 142026"/>
                <a:gd name="connsiteX12" fmla="*/ 36400 w 150945"/>
                <a:gd name="connsiteY12" fmla="*/ 133182 h 142026"/>
                <a:gd name="connsiteX13" fmla="*/ 45436 w 150945"/>
                <a:gd name="connsiteY13" fmla="*/ 51428 h 142026"/>
                <a:gd name="connsiteX14" fmla="*/ 57400 w 150945"/>
                <a:gd name="connsiteY14" fmla="*/ 38918 h 142026"/>
                <a:gd name="connsiteX15" fmla="*/ 75346 w 150945"/>
                <a:gd name="connsiteY15" fmla="*/ 34622 h 142026"/>
                <a:gd name="connsiteX16" fmla="*/ 93291 w 150945"/>
                <a:gd name="connsiteY16" fmla="*/ 38918 h 142026"/>
                <a:gd name="connsiteX17" fmla="*/ 105255 w 150945"/>
                <a:gd name="connsiteY17" fmla="*/ 51428 h 142026"/>
                <a:gd name="connsiteX18" fmla="*/ 109455 w 150945"/>
                <a:gd name="connsiteY18" fmla="*/ 70887 h 142026"/>
                <a:gd name="connsiteX19" fmla="*/ 105255 w 150945"/>
                <a:gd name="connsiteY19" fmla="*/ 90220 h 142026"/>
                <a:gd name="connsiteX20" fmla="*/ 93291 w 150945"/>
                <a:gd name="connsiteY20" fmla="*/ 102856 h 142026"/>
                <a:gd name="connsiteX21" fmla="*/ 75346 w 150945"/>
                <a:gd name="connsiteY21" fmla="*/ 107278 h 142026"/>
                <a:gd name="connsiteX22" fmla="*/ 57400 w 150945"/>
                <a:gd name="connsiteY22" fmla="*/ 102856 h 142026"/>
                <a:gd name="connsiteX23" fmla="*/ 45436 w 150945"/>
                <a:gd name="connsiteY23" fmla="*/ 90220 h 142026"/>
                <a:gd name="connsiteX24" fmla="*/ 41236 w 150945"/>
                <a:gd name="connsiteY24" fmla="*/ 70887 h 142026"/>
                <a:gd name="connsiteX25" fmla="*/ 45436 w 150945"/>
                <a:gd name="connsiteY25" fmla="*/ 51428 h 14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0945" h="142026">
                  <a:moveTo>
                    <a:pt x="36400" y="133182"/>
                  </a:moveTo>
                  <a:cubicBezTo>
                    <a:pt x="47855" y="139121"/>
                    <a:pt x="60836" y="142027"/>
                    <a:pt x="75473" y="142027"/>
                  </a:cubicBezTo>
                  <a:cubicBezTo>
                    <a:pt x="90109" y="142027"/>
                    <a:pt x="103345" y="139121"/>
                    <a:pt x="114673" y="133182"/>
                  </a:cubicBezTo>
                  <a:cubicBezTo>
                    <a:pt x="126000" y="127243"/>
                    <a:pt x="134782" y="118903"/>
                    <a:pt x="141273" y="108289"/>
                  </a:cubicBezTo>
                  <a:cubicBezTo>
                    <a:pt x="147764" y="97549"/>
                    <a:pt x="150945" y="85166"/>
                    <a:pt x="150945" y="71013"/>
                  </a:cubicBezTo>
                  <a:cubicBezTo>
                    <a:pt x="150945" y="56861"/>
                    <a:pt x="147764" y="44225"/>
                    <a:pt x="141273" y="33611"/>
                  </a:cubicBezTo>
                  <a:cubicBezTo>
                    <a:pt x="134782" y="22997"/>
                    <a:pt x="126000" y="14658"/>
                    <a:pt x="114673" y="8845"/>
                  </a:cubicBezTo>
                  <a:cubicBezTo>
                    <a:pt x="103345" y="2906"/>
                    <a:pt x="90236" y="0"/>
                    <a:pt x="75473" y="0"/>
                  </a:cubicBezTo>
                  <a:cubicBezTo>
                    <a:pt x="60709" y="0"/>
                    <a:pt x="47600" y="2906"/>
                    <a:pt x="36273" y="8845"/>
                  </a:cubicBezTo>
                  <a:cubicBezTo>
                    <a:pt x="24946" y="14784"/>
                    <a:pt x="16036" y="22997"/>
                    <a:pt x="9673" y="33611"/>
                  </a:cubicBezTo>
                  <a:cubicBezTo>
                    <a:pt x="3182" y="44225"/>
                    <a:pt x="0" y="56735"/>
                    <a:pt x="0" y="71013"/>
                  </a:cubicBezTo>
                  <a:cubicBezTo>
                    <a:pt x="0" y="85292"/>
                    <a:pt x="3182" y="97549"/>
                    <a:pt x="9673" y="108289"/>
                  </a:cubicBezTo>
                  <a:cubicBezTo>
                    <a:pt x="16164" y="119030"/>
                    <a:pt x="25073" y="127369"/>
                    <a:pt x="36400" y="133182"/>
                  </a:cubicBezTo>
                  <a:moveTo>
                    <a:pt x="45436" y="51428"/>
                  </a:moveTo>
                  <a:cubicBezTo>
                    <a:pt x="48236" y="45994"/>
                    <a:pt x="52309" y="41825"/>
                    <a:pt x="57400" y="38918"/>
                  </a:cubicBezTo>
                  <a:cubicBezTo>
                    <a:pt x="62618" y="36012"/>
                    <a:pt x="68600" y="34622"/>
                    <a:pt x="75346" y="34622"/>
                  </a:cubicBezTo>
                  <a:cubicBezTo>
                    <a:pt x="82091" y="34622"/>
                    <a:pt x="88200" y="36012"/>
                    <a:pt x="93291" y="38918"/>
                  </a:cubicBezTo>
                  <a:cubicBezTo>
                    <a:pt x="98509" y="41825"/>
                    <a:pt x="102455" y="45994"/>
                    <a:pt x="105255" y="51428"/>
                  </a:cubicBezTo>
                  <a:cubicBezTo>
                    <a:pt x="108055" y="56861"/>
                    <a:pt x="109455" y="63306"/>
                    <a:pt x="109455" y="70887"/>
                  </a:cubicBezTo>
                  <a:cubicBezTo>
                    <a:pt x="109455" y="78469"/>
                    <a:pt x="108055" y="84660"/>
                    <a:pt x="105255" y="90220"/>
                  </a:cubicBezTo>
                  <a:cubicBezTo>
                    <a:pt x="102455" y="95780"/>
                    <a:pt x="98382" y="99950"/>
                    <a:pt x="93291" y="102856"/>
                  </a:cubicBezTo>
                  <a:cubicBezTo>
                    <a:pt x="88073" y="105762"/>
                    <a:pt x="82091" y="107278"/>
                    <a:pt x="75346" y="107278"/>
                  </a:cubicBezTo>
                  <a:cubicBezTo>
                    <a:pt x="68600" y="107278"/>
                    <a:pt x="62491" y="105888"/>
                    <a:pt x="57400" y="102856"/>
                  </a:cubicBezTo>
                  <a:cubicBezTo>
                    <a:pt x="52182" y="99950"/>
                    <a:pt x="48236" y="95780"/>
                    <a:pt x="45436" y="90220"/>
                  </a:cubicBezTo>
                  <a:cubicBezTo>
                    <a:pt x="42636" y="84660"/>
                    <a:pt x="41236" y="78216"/>
                    <a:pt x="41236" y="70887"/>
                  </a:cubicBezTo>
                  <a:cubicBezTo>
                    <a:pt x="41236" y="63558"/>
                    <a:pt x="42636" y="56861"/>
                    <a:pt x="45436" y="51428"/>
                  </a:cubicBezTo>
                </a:path>
              </a:pathLst>
            </a:custGeom>
            <a:grpFill/>
            <a:ln w="12700" cap="flat">
              <a:noFill/>
              <a:prstDash val="solid"/>
              <a:miter/>
            </a:ln>
          </p:spPr>
          <p:txBody>
            <a:bodyPr rtlCol="0" anchor="ctr"/>
            <a:lstStyle/>
            <a:p>
              <a:endParaRPr lang="en-GB" sz="2400">
                <a:solidFill>
                  <a:schemeClr val="tx2"/>
                </a:solidFill>
              </a:endParaRPr>
            </a:p>
          </p:txBody>
        </p:sp>
        <p:sp>
          <p:nvSpPr>
            <p:cNvPr id="43" name="Vrije vorm 42">
              <a:extLst>
                <a:ext uri="{FF2B5EF4-FFF2-40B4-BE49-F238E27FC236}">
                  <a16:creationId xmlns:a16="http://schemas.microsoft.com/office/drawing/2014/main" id="{F4F72D49-15E2-633C-F336-5A093213B0BB}"/>
                </a:ext>
              </a:extLst>
            </p:cNvPr>
            <p:cNvSpPr/>
            <p:nvPr/>
          </p:nvSpPr>
          <p:spPr>
            <a:xfrm>
              <a:off x="1452727" y="338832"/>
              <a:ext cx="148018" cy="195097"/>
            </a:xfrm>
            <a:custGeom>
              <a:avLst/>
              <a:gdLst>
                <a:gd name="connsiteX0" fmla="*/ 34109 w 148018"/>
                <a:gd name="connsiteY0" fmla="*/ 125979 h 195097"/>
                <a:gd name="connsiteX1" fmla="*/ 66055 w 148018"/>
                <a:gd name="connsiteY1" fmla="*/ 133687 h 195097"/>
                <a:gd name="connsiteX2" fmla="*/ 90745 w 148018"/>
                <a:gd name="connsiteY2" fmla="*/ 128886 h 195097"/>
                <a:gd name="connsiteX3" fmla="*/ 107545 w 148018"/>
                <a:gd name="connsiteY3" fmla="*/ 116502 h 195097"/>
                <a:gd name="connsiteX4" fmla="*/ 107545 w 148018"/>
                <a:gd name="connsiteY4" fmla="*/ 126106 h 195097"/>
                <a:gd name="connsiteX5" fmla="*/ 96982 w 148018"/>
                <a:gd name="connsiteY5" fmla="*/ 152515 h 195097"/>
                <a:gd name="connsiteX6" fmla="*/ 68345 w 148018"/>
                <a:gd name="connsiteY6" fmla="*/ 161486 h 195097"/>
                <a:gd name="connsiteX7" fmla="*/ 44927 w 148018"/>
                <a:gd name="connsiteY7" fmla="*/ 157695 h 195097"/>
                <a:gd name="connsiteX8" fmla="*/ 18836 w 148018"/>
                <a:gd name="connsiteY8" fmla="*/ 144933 h 195097"/>
                <a:gd name="connsiteX9" fmla="*/ 6236 w 148018"/>
                <a:gd name="connsiteY9" fmla="*/ 174248 h 195097"/>
                <a:gd name="connsiteX10" fmla="*/ 36400 w 148018"/>
                <a:gd name="connsiteY10" fmla="*/ 190043 h 195097"/>
                <a:gd name="connsiteX11" fmla="*/ 70000 w 148018"/>
                <a:gd name="connsiteY11" fmla="*/ 195097 h 195097"/>
                <a:gd name="connsiteX12" fmla="*/ 111491 w 148018"/>
                <a:gd name="connsiteY12" fmla="*/ 186379 h 195097"/>
                <a:gd name="connsiteX13" fmla="*/ 138345 w 148018"/>
                <a:gd name="connsiteY13" fmla="*/ 160728 h 195097"/>
                <a:gd name="connsiteX14" fmla="*/ 148018 w 148018"/>
                <a:gd name="connsiteY14" fmla="*/ 119030 h 195097"/>
                <a:gd name="connsiteX15" fmla="*/ 148018 w 148018"/>
                <a:gd name="connsiteY15" fmla="*/ 2906 h 195097"/>
                <a:gd name="connsiteX16" fmla="*/ 109709 w 148018"/>
                <a:gd name="connsiteY16" fmla="*/ 2906 h 195097"/>
                <a:gd name="connsiteX17" fmla="*/ 109709 w 148018"/>
                <a:gd name="connsiteY17" fmla="*/ 19459 h 195097"/>
                <a:gd name="connsiteX18" fmla="*/ 92273 w 148018"/>
                <a:gd name="connsiteY18" fmla="*/ 5560 h 195097"/>
                <a:gd name="connsiteX19" fmla="*/ 65800 w 148018"/>
                <a:gd name="connsiteY19" fmla="*/ 0 h 195097"/>
                <a:gd name="connsiteX20" fmla="*/ 33855 w 148018"/>
                <a:gd name="connsiteY20" fmla="*/ 7708 h 195097"/>
                <a:gd name="connsiteX21" fmla="*/ 9418 w 148018"/>
                <a:gd name="connsiteY21" fmla="*/ 30326 h 195097"/>
                <a:gd name="connsiteX22" fmla="*/ 0 w 148018"/>
                <a:gd name="connsiteY22" fmla="*/ 66717 h 195097"/>
                <a:gd name="connsiteX23" fmla="*/ 9418 w 148018"/>
                <a:gd name="connsiteY23" fmla="*/ 103108 h 195097"/>
                <a:gd name="connsiteX24" fmla="*/ 33855 w 148018"/>
                <a:gd name="connsiteY24" fmla="*/ 125727 h 195097"/>
                <a:gd name="connsiteX25" fmla="*/ 45691 w 148018"/>
                <a:gd name="connsiteY25" fmla="*/ 48395 h 195097"/>
                <a:gd name="connsiteX26" fmla="*/ 57782 w 148018"/>
                <a:gd name="connsiteY26" fmla="*/ 36897 h 195097"/>
                <a:gd name="connsiteX27" fmla="*/ 75218 w 148018"/>
                <a:gd name="connsiteY27" fmla="*/ 32980 h 195097"/>
                <a:gd name="connsiteX28" fmla="*/ 92782 w 148018"/>
                <a:gd name="connsiteY28" fmla="*/ 36897 h 195097"/>
                <a:gd name="connsiteX29" fmla="*/ 104746 w 148018"/>
                <a:gd name="connsiteY29" fmla="*/ 48395 h 195097"/>
                <a:gd name="connsiteX30" fmla="*/ 109073 w 148018"/>
                <a:gd name="connsiteY30" fmla="*/ 66717 h 195097"/>
                <a:gd name="connsiteX31" fmla="*/ 104746 w 148018"/>
                <a:gd name="connsiteY31" fmla="*/ 85039 h 195097"/>
                <a:gd name="connsiteX32" fmla="*/ 92782 w 148018"/>
                <a:gd name="connsiteY32" fmla="*/ 96538 h 195097"/>
                <a:gd name="connsiteX33" fmla="*/ 75218 w 148018"/>
                <a:gd name="connsiteY33" fmla="*/ 100455 h 195097"/>
                <a:gd name="connsiteX34" fmla="*/ 57782 w 148018"/>
                <a:gd name="connsiteY34" fmla="*/ 96538 h 195097"/>
                <a:gd name="connsiteX35" fmla="*/ 45691 w 148018"/>
                <a:gd name="connsiteY35" fmla="*/ 85039 h 195097"/>
                <a:gd name="connsiteX36" fmla="*/ 41364 w 148018"/>
                <a:gd name="connsiteY36" fmla="*/ 66717 h 195097"/>
                <a:gd name="connsiteX37" fmla="*/ 45691 w 148018"/>
                <a:gd name="connsiteY37" fmla="*/ 48395 h 19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8018" h="195097">
                  <a:moveTo>
                    <a:pt x="34109" y="125979"/>
                  </a:moveTo>
                  <a:cubicBezTo>
                    <a:pt x="44164" y="131160"/>
                    <a:pt x="54855" y="133687"/>
                    <a:pt x="66055" y="133687"/>
                  </a:cubicBezTo>
                  <a:cubicBezTo>
                    <a:pt x="75600" y="133687"/>
                    <a:pt x="83873" y="132045"/>
                    <a:pt x="90745" y="128886"/>
                  </a:cubicBezTo>
                  <a:cubicBezTo>
                    <a:pt x="97618" y="125727"/>
                    <a:pt x="103218" y="121557"/>
                    <a:pt x="107545" y="116502"/>
                  </a:cubicBezTo>
                  <a:lnTo>
                    <a:pt x="107545" y="126106"/>
                  </a:lnTo>
                  <a:cubicBezTo>
                    <a:pt x="107545" y="137731"/>
                    <a:pt x="103982" y="146576"/>
                    <a:pt x="96982" y="152515"/>
                  </a:cubicBezTo>
                  <a:cubicBezTo>
                    <a:pt x="89982" y="158453"/>
                    <a:pt x="80436" y="161486"/>
                    <a:pt x="68345" y="161486"/>
                  </a:cubicBezTo>
                  <a:cubicBezTo>
                    <a:pt x="60964" y="161486"/>
                    <a:pt x="53073" y="160222"/>
                    <a:pt x="44927" y="157695"/>
                  </a:cubicBezTo>
                  <a:cubicBezTo>
                    <a:pt x="36655" y="155168"/>
                    <a:pt x="28000" y="150872"/>
                    <a:pt x="18836" y="144933"/>
                  </a:cubicBezTo>
                  <a:lnTo>
                    <a:pt x="6236" y="174248"/>
                  </a:lnTo>
                  <a:cubicBezTo>
                    <a:pt x="15782" y="181451"/>
                    <a:pt x="25836" y="186631"/>
                    <a:pt x="36400" y="190043"/>
                  </a:cubicBezTo>
                  <a:cubicBezTo>
                    <a:pt x="46964" y="193455"/>
                    <a:pt x="58164" y="195097"/>
                    <a:pt x="70000" y="195097"/>
                  </a:cubicBezTo>
                  <a:cubicBezTo>
                    <a:pt x="86164" y="195097"/>
                    <a:pt x="100036" y="192191"/>
                    <a:pt x="111491" y="186379"/>
                  </a:cubicBezTo>
                  <a:cubicBezTo>
                    <a:pt x="122946" y="180566"/>
                    <a:pt x="131982" y="171974"/>
                    <a:pt x="138345" y="160728"/>
                  </a:cubicBezTo>
                  <a:cubicBezTo>
                    <a:pt x="144836" y="149356"/>
                    <a:pt x="148018" y="135583"/>
                    <a:pt x="148018" y="119030"/>
                  </a:cubicBezTo>
                  <a:lnTo>
                    <a:pt x="148018" y="2906"/>
                  </a:lnTo>
                  <a:lnTo>
                    <a:pt x="109709" y="2906"/>
                  </a:lnTo>
                  <a:lnTo>
                    <a:pt x="109709" y="19459"/>
                  </a:lnTo>
                  <a:cubicBezTo>
                    <a:pt x="105382" y="13899"/>
                    <a:pt x="99655" y="9224"/>
                    <a:pt x="92273" y="5560"/>
                  </a:cubicBezTo>
                  <a:cubicBezTo>
                    <a:pt x="84891" y="1895"/>
                    <a:pt x="76109" y="0"/>
                    <a:pt x="65800" y="0"/>
                  </a:cubicBezTo>
                  <a:cubicBezTo>
                    <a:pt x="54473" y="0"/>
                    <a:pt x="43782" y="2527"/>
                    <a:pt x="33855" y="7708"/>
                  </a:cubicBezTo>
                  <a:cubicBezTo>
                    <a:pt x="23800" y="12889"/>
                    <a:pt x="15655" y="20344"/>
                    <a:pt x="9418" y="30326"/>
                  </a:cubicBezTo>
                  <a:cubicBezTo>
                    <a:pt x="3182" y="40308"/>
                    <a:pt x="0" y="52439"/>
                    <a:pt x="0" y="66717"/>
                  </a:cubicBezTo>
                  <a:cubicBezTo>
                    <a:pt x="0" y="80996"/>
                    <a:pt x="3182" y="93126"/>
                    <a:pt x="9418" y="103108"/>
                  </a:cubicBezTo>
                  <a:cubicBezTo>
                    <a:pt x="15655" y="113091"/>
                    <a:pt x="23800" y="120672"/>
                    <a:pt x="33855" y="125727"/>
                  </a:cubicBezTo>
                  <a:moveTo>
                    <a:pt x="45691" y="48395"/>
                  </a:moveTo>
                  <a:cubicBezTo>
                    <a:pt x="48618" y="43341"/>
                    <a:pt x="52691" y="39550"/>
                    <a:pt x="57782" y="36897"/>
                  </a:cubicBezTo>
                  <a:cubicBezTo>
                    <a:pt x="63000" y="34243"/>
                    <a:pt x="68727" y="32980"/>
                    <a:pt x="75218" y="32980"/>
                  </a:cubicBezTo>
                  <a:cubicBezTo>
                    <a:pt x="81709" y="32980"/>
                    <a:pt x="87691" y="34243"/>
                    <a:pt x="92782" y="36897"/>
                  </a:cubicBezTo>
                  <a:cubicBezTo>
                    <a:pt x="97873" y="39550"/>
                    <a:pt x="101818" y="43341"/>
                    <a:pt x="104746" y="48395"/>
                  </a:cubicBezTo>
                  <a:cubicBezTo>
                    <a:pt x="107673" y="53450"/>
                    <a:pt x="109073" y="59515"/>
                    <a:pt x="109073" y="66717"/>
                  </a:cubicBezTo>
                  <a:cubicBezTo>
                    <a:pt x="109073" y="73920"/>
                    <a:pt x="107545" y="79985"/>
                    <a:pt x="104746" y="85039"/>
                  </a:cubicBezTo>
                  <a:cubicBezTo>
                    <a:pt x="101818" y="90094"/>
                    <a:pt x="97873" y="93884"/>
                    <a:pt x="92782" y="96538"/>
                  </a:cubicBezTo>
                  <a:cubicBezTo>
                    <a:pt x="87691" y="99191"/>
                    <a:pt x="81836" y="100455"/>
                    <a:pt x="75218" y="100455"/>
                  </a:cubicBezTo>
                  <a:cubicBezTo>
                    <a:pt x="68600" y="100455"/>
                    <a:pt x="63000" y="99191"/>
                    <a:pt x="57782" y="96538"/>
                  </a:cubicBezTo>
                  <a:cubicBezTo>
                    <a:pt x="52564" y="93884"/>
                    <a:pt x="48618" y="90094"/>
                    <a:pt x="45691" y="85039"/>
                  </a:cubicBezTo>
                  <a:cubicBezTo>
                    <a:pt x="42764" y="79985"/>
                    <a:pt x="41364" y="73920"/>
                    <a:pt x="41364" y="66717"/>
                  </a:cubicBezTo>
                  <a:cubicBezTo>
                    <a:pt x="41364" y="59515"/>
                    <a:pt x="42764" y="53450"/>
                    <a:pt x="45691" y="48395"/>
                  </a:cubicBezTo>
                </a:path>
              </a:pathLst>
            </a:custGeom>
            <a:grpFill/>
            <a:ln w="12700" cap="flat">
              <a:noFill/>
              <a:prstDash val="solid"/>
              <a:miter/>
            </a:ln>
          </p:spPr>
          <p:txBody>
            <a:bodyPr rtlCol="0" anchor="ctr"/>
            <a:lstStyle/>
            <a:p>
              <a:endParaRPr lang="en-GB" sz="2400">
                <a:solidFill>
                  <a:schemeClr val="tx2"/>
                </a:solidFill>
              </a:endParaRPr>
            </a:p>
          </p:txBody>
        </p:sp>
        <p:sp>
          <p:nvSpPr>
            <p:cNvPr id="44" name="Vrije vorm 43">
              <a:extLst>
                <a:ext uri="{FF2B5EF4-FFF2-40B4-BE49-F238E27FC236}">
                  <a16:creationId xmlns:a16="http://schemas.microsoft.com/office/drawing/2014/main" id="{2EC3BFBC-2EAE-DECF-7EE7-BDEE21A7652E}"/>
                </a:ext>
              </a:extLst>
            </p:cNvPr>
            <p:cNvSpPr/>
            <p:nvPr/>
          </p:nvSpPr>
          <p:spPr>
            <a:xfrm>
              <a:off x="1626709" y="338832"/>
              <a:ext cx="142163" cy="142405"/>
            </a:xfrm>
            <a:custGeom>
              <a:avLst/>
              <a:gdLst>
                <a:gd name="connsiteX0" fmla="*/ 38818 w 142163"/>
                <a:gd name="connsiteY0" fmla="*/ 134445 h 142405"/>
                <a:gd name="connsiteX1" fmla="*/ 77764 w 142163"/>
                <a:gd name="connsiteY1" fmla="*/ 142406 h 142405"/>
                <a:gd name="connsiteX2" fmla="*/ 109200 w 142163"/>
                <a:gd name="connsiteY2" fmla="*/ 137857 h 142405"/>
                <a:gd name="connsiteX3" fmla="*/ 136564 w 142163"/>
                <a:gd name="connsiteY3" fmla="*/ 124716 h 142405"/>
                <a:gd name="connsiteX4" fmla="*/ 124218 w 142163"/>
                <a:gd name="connsiteY4" fmla="*/ 96538 h 142405"/>
                <a:gd name="connsiteX5" fmla="*/ 104364 w 142163"/>
                <a:gd name="connsiteY5" fmla="*/ 106267 h 142405"/>
                <a:gd name="connsiteX6" fmla="*/ 81836 w 142163"/>
                <a:gd name="connsiteY6" fmla="*/ 109932 h 142405"/>
                <a:gd name="connsiteX7" fmla="*/ 61600 w 142163"/>
                <a:gd name="connsiteY7" fmla="*/ 106773 h 142405"/>
                <a:gd name="connsiteX8" fmla="*/ 47855 w 142163"/>
                <a:gd name="connsiteY8" fmla="*/ 97296 h 142405"/>
                <a:gd name="connsiteX9" fmla="*/ 41364 w 142163"/>
                <a:gd name="connsiteY9" fmla="*/ 81754 h 142405"/>
                <a:gd name="connsiteX10" fmla="*/ 136945 w 142163"/>
                <a:gd name="connsiteY10" fmla="*/ 81754 h 142405"/>
                <a:gd name="connsiteX11" fmla="*/ 140764 w 142163"/>
                <a:gd name="connsiteY11" fmla="*/ 71140 h 142405"/>
                <a:gd name="connsiteX12" fmla="*/ 142164 w 142163"/>
                <a:gd name="connsiteY12" fmla="*/ 59641 h 142405"/>
                <a:gd name="connsiteX13" fmla="*/ 133382 w 142163"/>
                <a:gd name="connsiteY13" fmla="*/ 28683 h 142405"/>
                <a:gd name="connsiteX14" fmla="*/ 108946 w 142163"/>
                <a:gd name="connsiteY14" fmla="*/ 7582 h 142405"/>
                <a:gd name="connsiteX15" fmla="*/ 72546 w 142163"/>
                <a:gd name="connsiteY15" fmla="*/ 0 h 142405"/>
                <a:gd name="connsiteX16" fmla="*/ 35764 w 142163"/>
                <a:gd name="connsiteY16" fmla="*/ 8719 h 142405"/>
                <a:gd name="connsiteX17" fmla="*/ 9673 w 142163"/>
                <a:gd name="connsiteY17" fmla="*/ 33359 h 142405"/>
                <a:gd name="connsiteX18" fmla="*/ 0 w 142163"/>
                <a:gd name="connsiteY18" fmla="*/ 71140 h 142405"/>
                <a:gd name="connsiteX19" fmla="*/ 10564 w 142163"/>
                <a:gd name="connsiteY19" fmla="*/ 110437 h 142405"/>
                <a:gd name="connsiteX20" fmla="*/ 38691 w 142163"/>
                <a:gd name="connsiteY20" fmla="*/ 134193 h 142405"/>
                <a:gd name="connsiteX21" fmla="*/ 47218 w 142163"/>
                <a:gd name="connsiteY21" fmla="*/ 42330 h 142405"/>
                <a:gd name="connsiteX22" fmla="*/ 58418 w 142163"/>
                <a:gd name="connsiteY22" fmla="*/ 33738 h 142405"/>
                <a:gd name="connsiteX23" fmla="*/ 73818 w 142163"/>
                <a:gd name="connsiteY23" fmla="*/ 30705 h 142405"/>
                <a:gd name="connsiteX24" fmla="*/ 89218 w 142163"/>
                <a:gd name="connsiteY24" fmla="*/ 33485 h 142405"/>
                <a:gd name="connsiteX25" fmla="*/ 98127 w 142163"/>
                <a:gd name="connsiteY25" fmla="*/ 41066 h 142405"/>
                <a:gd name="connsiteX26" fmla="*/ 101055 w 142163"/>
                <a:gd name="connsiteY26" fmla="*/ 52565 h 142405"/>
                <a:gd name="connsiteX27" fmla="*/ 101055 w 142163"/>
                <a:gd name="connsiteY27" fmla="*/ 54334 h 142405"/>
                <a:gd name="connsiteX28" fmla="*/ 100800 w 142163"/>
                <a:gd name="connsiteY28" fmla="*/ 55471 h 142405"/>
                <a:gd name="connsiteX29" fmla="*/ 41491 w 142163"/>
                <a:gd name="connsiteY29" fmla="*/ 55471 h 142405"/>
                <a:gd name="connsiteX30" fmla="*/ 47345 w 142163"/>
                <a:gd name="connsiteY30" fmla="*/ 42456 h 142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2163" h="142405">
                  <a:moveTo>
                    <a:pt x="38818" y="134445"/>
                  </a:moveTo>
                  <a:cubicBezTo>
                    <a:pt x="50527" y="139752"/>
                    <a:pt x="63509" y="142406"/>
                    <a:pt x="77764" y="142406"/>
                  </a:cubicBezTo>
                  <a:cubicBezTo>
                    <a:pt x="88836" y="142406"/>
                    <a:pt x="99400" y="140890"/>
                    <a:pt x="109200" y="137857"/>
                  </a:cubicBezTo>
                  <a:cubicBezTo>
                    <a:pt x="119000" y="134824"/>
                    <a:pt x="128164" y="130402"/>
                    <a:pt x="136564" y="124716"/>
                  </a:cubicBezTo>
                  <a:lnTo>
                    <a:pt x="124218" y="96538"/>
                  </a:lnTo>
                  <a:cubicBezTo>
                    <a:pt x="117982" y="100581"/>
                    <a:pt x="111364" y="103867"/>
                    <a:pt x="104364" y="106267"/>
                  </a:cubicBezTo>
                  <a:cubicBezTo>
                    <a:pt x="97364" y="108668"/>
                    <a:pt x="89855" y="109932"/>
                    <a:pt x="81836" y="109932"/>
                  </a:cubicBezTo>
                  <a:cubicBezTo>
                    <a:pt x="73818" y="109932"/>
                    <a:pt x="67455" y="108921"/>
                    <a:pt x="61600" y="106773"/>
                  </a:cubicBezTo>
                  <a:cubicBezTo>
                    <a:pt x="55746" y="104625"/>
                    <a:pt x="51164" y="101466"/>
                    <a:pt x="47855" y="97296"/>
                  </a:cubicBezTo>
                  <a:cubicBezTo>
                    <a:pt x="44545" y="93126"/>
                    <a:pt x="42382" y="87945"/>
                    <a:pt x="41364" y="81754"/>
                  </a:cubicBezTo>
                  <a:lnTo>
                    <a:pt x="136945" y="81754"/>
                  </a:lnTo>
                  <a:cubicBezTo>
                    <a:pt x="138473" y="78848"/>
                    <a:pt x="139746" y="75310"/>
                    <a:pt x="140764" y="71140"/>
                  </a:cubicBezTo>
                  <a:cubicBezTo>
                    <a:pt x="141782" y="66970"/>
                    <a:pt x="142164" y="63179"/>
                    <a:pt x="142164" y="59641"/>
                  </a:cubicBezTo>
                  <a:cubicBezTo>
                    <a:pt x="142164" y="48016"/>
                    <a:pt x="139236" y="37655"/>
                    <a:pt x="133382" y="28683"/>
                  </a:cubicBezTo>
                  <a:cubicBezTo>
                    <a:pt x="127527" y="19712"/>
                    <a:pt x="119382" y="12636"/>
                    <a:pt x="108946" y="7582"/>
                  </a:cubicBezTo>
                  <a:cubicBezTo>
                    <a:pt x="98509" y="2527"/>
                    <a:pt x="86418" y="0"/>
                    <a:pt x="72546" y="0"/>
                  </a:cubicBezTo>
                  <a:cubicBezTo>
                    <a:pt x="58673" y="0"/>
                    <a:pt x="46582" y="2906"/>
                    <a:pt x="35764" y="8719"/>
                  </a:cubicBezTo>
                  <a:cubicBezTo>
                    <a:pt x="24818" y="14531"/>
                    <a:pt x="16164" y="22745"/>
                    <a:pt x="9673" y="33359"/>
                  </a:cubicBezTo>
                  <a:cubicBezTo>
                    <a:pt x="3182" y="43973"/>
                    <a:pt x="0" y="56609"/>
                    <a:pt x="0" y="71140"/>
                  </a:cubicBezTo>
                  <a:cubicBezTo>
                    <a:pt x="0" y="86808"/>
                    <a:pt x="3564" y="99950"/>
                    <a:pt x="10564" y="110437"/>
                  </a:cubicBezTo>
                  <a:cubicBezTo>
                    <a:pt x="17564" y="121051"/>
                    <a:pt x="26982" y="128886"/>
                    <a:pt x="38691" y="134193"/>
                  </a:cubicBezTo>
                  <a:moveTo>
                    <a:pt x="47218" y="42330"/>
                  </a:moveTo>
                  <a:cubicBezTo>
                    <a:pt x="50145" y="38666"/>
                    <a:pt x="53964" y="35759"/>
                    <a:pt x="58418" y="33738"/>
                  </a:cubicBezTo>
                  <a:cubicBezTo>
                    <a:pt x="63000" y="31716"/>
                    <a:pt x="68091" y="30705"/>
                    <a:pt x="73818" y="30705"/>
                  </a:cubicBezTo>
                  <a:cubicBezTo>
                    <a:pt x="80055" y="30705"/>
                    <a:pt x="85145" y="31590"/>
                    <a:pt x="89218" y="33485"/>
                  </a:cubicBezTo>
                  <a:cubicBezTo>
                    <a:pt x="93164" y="35254"/>
                    <a:pt x="96218" y="37781"/>
                    <a:pt x="98127" y="41066"/>
                  </a:cubicBezTo>
                  <a:cubicBezTo>
                    <a:pt x="100036" y="44225"/>
                    <a:pt x="101055" y="48143"/>
                    <a:pt x="101055" y="52565"/>
                  </a:cubicBezTo>
                  <a:lnTo>
                    <a:pt x="101055" y="54334"/>
                  </a:lnTo>
                  <a:cubicBezTo>
                    <a:pt x="101055" y="54334"/>
                    <a:pt x="101055" y="55092"/>
                    <a:pt x="100800" y="55471"/>
                  </a:cubicBezTo>
                  <a:lnTo>
                    <a:pt x="41491" y="55471"/>
                  </a:lnTo>
                  <a:cubicBezTo>
                    <a:pt x="42509" y="50417"/>
                    <a:pt x="44418" y="46121"/>
                    <a:pt x="47345" y="42456"/>
                  </a:cubicBezTo>
                </a:path>
              </a:pathLst>
            </a:custGeom>
            <a:grpFill/>
            <a:ln w="12700" cap="flat">
              <a:noFill/>
              <a:prstDash val="solid"/>
              <a:miter/>
            </a:ln>
          </p:spPr>
          <p:txBody>
            <a:bodyPr rtlCol="0" anchor="ctr"/>
            <a:lstStyle/>
            <a:p>
              <a:endParaRPr lang="en-GB" sz="2400">
                <a:solidFill>
                  <a:schemeClr val="tx2"/>
                </a:solidFill>
              </a:endParaRPr>
            </a:p>
          </p:txBody>
        </p:sp>
        <p:sp>
          <p:nvSpPr>
            <p:cNvPr id="45" name="Vrije vorm 44">
              <a:extLst>
                <a:ext uri="{FF2B5EF4-FFF2-40B4-BE49-F238E27FC236}">
                  <a16:creationId xmlns:a16="http://schemas.microsoft.com/office/drawing/2014/main" id="{5AB1C89A-E408-521B-E40A-37663114CCD4}"/>
                </a:ext>
              </a:extLst>
            </p:cNvPr>
            <p:cNvSpPr/>
            <p:nvPr/>
          </p:nvSpPr>
          <p:spPr>
            <a:xfrm>
              <a:off x="1789109" y="339085"/>
              <a:ext cx="121672" cy="142153"/>
            </a:xfrm>
            <a:custGeom>
              <a:avLst/>
              <a:gdLst>
                <a:gd name="connsiteX0" fmla="*/ 75218 w 121672"/>
                <a:gd name="connsiteY0" fmla="*/ 109047 h 142153"/>
                <a:gd name="connsiteX1" fmla="*/ 59436 w 121672"/>
                <a:gd name="connsiteY1" fmla="*/ 111954 h 142153"/>
                <a:gd name="connsiteX2" fmla="*/ 39200 w 121672"/>
                <a:gd name="connsiteY2" fmla="*/ 108036 h 142153"/>
                <a:gd name="connsiteX3" fmla="*/ 13745 w 121672"/>
                <a:gd name="connsiteY3" fmla="*/ 95653 h 142153"/>
                <a:gd name="connsiteX4" fmla="*/ 0 w 121672"/>
                <a:gd name="connsiteY4" fmla="*/ 124716 h 142153"/>
                <a:gd name="connsiteX5" fmla="*/ 28382 w 121672"/>
                <a:gd name="connsiteY5" fmla="*/ 137731 h 142153"/>
                <a:gd name="connsiteX6" fmla="*/ 58545 w 121672"/>
                <a:gd name="connsiteY6" fmla="*/ 142153 h 142153"/>
                <a:gd name="connsiteX7" fmla="*/ 105891 w 121672"/>
                <a:gd name="connsiteY7" fmla="*/ 128886 h 142153"/>
                <a:gd name="connsiteX8" fmla="*/ 121673 w 121672"/>
                <a:gd name="connsiteY8" fmla="*/ 95401 h 142153"/>
                <a:gd name="connsiteX9" fmla="*/ 110600 w 121672"/>
                <a:gd name="connsiteY9" fmla="*/ 68234 h 142153"/>
                <a:gd name="connsiteX10" fmla="*/ 78400 w 121672"/>
                <a:gd name="connsiteY10" fmla="*/ 54460 h 142153"/>
                <a:gd name="connsiteX11" fmla="*/ 60200 w 121672"/>
                <a:gd name="connsiteY11" fmla="*/ 51302 h 142153"/>
                <a:gd name="connsiteX12" fmla="*/ 48618 w 121672"/>
                <a:gd name="connsiteY12" fmla="*/ 47511 h 142153"/>
                <a:gd name="connsiteX13" fmla="*/ 45564 w 121672"/>
                <a:gd name="connsiteY13" fmla="*/ 41446 h 142153"/>
                <a:gd name="connsiteX14" fmla="*/ 50273 w 121672"/>
                <a:gd name="connsiteY14" fmla="*/ 32980 h 142153"/>
                <a:gd name="connsiteX15" fmla="*/ 64654 w 121672"/>
                <a:gd name="connsiteY15" fmla="*/ 30073 h 142153"/>
                <a:gd name="connsiteX16" fmla="*/ 84127 w 121672"/>
                <a:gd name="connsiteY16" fmla="*/ 33864 h 142153"/>
                <a:gd name="connsiteX17" fmla="*/ 103854 w 121672"/>
                <a:gd name="connsiteY17" fmla="*/ 42583 h 142153"/>
                <a:gd name="connsiteX18" fmla="*/ 117345 w 121672"/>
                <a:gd name="connsiteY18" fmla="*/ 15037 h 142153"/>
                <a:gd name="connsiteX19" fmla="*/ 91891 w 121672"/>
                <a:gd name="connsiteY19" fmla="*/ 4043 h 142153"/>
                <a:gd name="connsiteX20" fmla="*/ 63254 w 121672"/>
                <a:gd name="connsiteY20" fmla="*/ 0 h 142153"/>
                <a:gd name="connsiteX21" fmla="*/ 29909 w 121672"/>
                <a:gd name="connsiteY21" fmla="*/ 6444 h 142153"/>
                <a:gd name="connsiteX22" fmla="*/ 10818 w 121672"/>
                <a:gd name="connsiteY22" fmla="*/ 23376 h 142153"/>
                <a:gd name="connsiteX23" fmla="*/ 4582 w 121672"/>
                <a:gd name="connsiteY23" fmla="*/ 46753 h 142153"/>
                <a:gd name="connsiteX24" fmla="*/ 14891 w 121672"/>
                <a:gd name="connsiteY24" fmla="*/ 72024 h 142153"/>
                <a:gd name="connsiteX25" fmla="*/ 46327 w 121672"/>
                <a:gd name="connsiteY25" fmla="*/ 85418 h 142153"/>
                <a:gd name="connsiteX26" fmla="*/ 64527 w 121672"/>
                <a:gd name="connsiteY26" fmla="*/ 88577 h 142153"/>
                <a:gd name="connsiteX27" fmla="*/ 77127 w 121672"/>
                <a:gd name="connsiteY27" fmla="*/ 92621 h 142153"/>
                <a:gd name="connsiteX28" fmla="*/ 80691 w 121672"/>
                <a:gd name="connsiteY28" fmla="*/ 100202 h 142153"/>
                <a:gd name="connsiteX29" fmla="*/ 75473 w 121672"/>
                <a:gd name="connsiteY29" fmla="*/ 109174 h 14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672" h="142153">
                  <a:moveTo>
                    <a:pt x="75218" y="109047"/>
                  </a:moveTo>
                  <a:cubicBezTo>
                    <a:pt x="71655" y="110943"/>
                    <a:pt x="66436" y="111954"/>
                    <a:pt x="59436" y="111954"/>
                  </a:cubicBezTo>
                  <a:cubicBezTo>
                    <a:pt x="53582" y="111954"/>
                    <a:pt x="46836" y="110690"/>
                    <a:pt x="39200" y="108036"/>
                  </a:cubicBezTo>
                  <a:cubicBezTo>
                    <a:pt x="31564" y="105383"/>
                    <a:pt x="23164" y="101339"/>
                    <a:pt x="13745" y="95653"/>
                  </a:cubicBezTo>
                  <a:lnTo>
                    <a:pt x="0" y="124716"/>
                  </a:lnTo>
                  <a:cubicBezTo>
                    <a:pt x="9164" y="130528"/>
                    <a:pt x="18582" y="134824"/>
                    <a:pt x="28382" y="137731"/>
                  </a:cubicBezTo>
                  <a:cubicBezTo>
                    <a:pt x="38182" y="140637"/>
                    <a:pt x="48109" y="142153"/>
                    <a:pt x="58545" y="142153"/>
                  </a:cubicBezTo>
                  <a:cubicBezTo>
                    <a:pt x="79545" y="142153"/>
                    <a:pt x="95327" y="137731"/>
                    <a:pt x="105891" y="128886"/>
                  </a:cubicBezTo>
                  <a:cubicBezTo>
                    <a:pt x="116455" y="120041"/>
                    <a:pt x="121673" y="108921"/>
                    <a:pt x="121673" y="95401"/>
                  </a:cubicBezTo>
                  <a:cubicBezTo>
                    <a:pt x="121673" y="84028"/>
                    <a:pt x="117982" y="74931"/>
                    <a:pt x="110600" y="68234"/>
                  </a:cubicBezTo>
                  <a:cubicBezTo>
                    <a:pt x="103218" y="61537"/>
                    <a:pt x="92400" y="56988"/>
                    <a:pt x="78400" y="54460"/>
                  </a:cubicBezTo>
                  <a:lnTo>
                    <a:pt x="60200" y="51302"/>
                  </a:lnTo>
                  <a:cubicBezTo>
                    <a:pt x="54600" y="50291"/>
                    <a:pt x="50655" y="49027"/>
                    <a:pt x="48618" y="47511"/>
                  </a:cubicBezTo>
                  <a:cubicBezTo>
                    <a:pt x="46582" y="45994"/>
                    <a:pt x="45564" y="43973"/>
                    <a:pt x="45564" y="41446"/>
                  </a:cubicBezTo>
                  <a:cubicBezTo>
                    <a:pt x="45564" y="37781"/>
                    <a:pt x="47091" y="35001"/>
                    <a:pt x="50273" y="32980"/>
                  </a:cubicBezTo>
                  <a:cubicBezTo>
                    <a:pt x="53455" y="31084"/>
                    <a:pt x="58164" y="30073"/>
                    <a:pt x="64654" y="30073"/>
                  </a:cubicBezTo>
                  <a:cubicBezTo>
                    <a:pt x="70636" y="30073"/>
                    <a:pt x="77127" y="31337"/>
                    <a:pt x="84127" y="33864"/>
                  </a:cubicBezTo>
                  <a:cubicBezTo>
                    <a:pt x="91000" y="36391"/>
                    <a:pt x="97618" y="39297"/>
                    <a:pt x="103854" y="42583"/>
                  </a:cubicBezTo>
                  <a:lnTo>
                    <a:pt x="117345" y="15037"/>
                  </a:lnTo>
                  <a:cubicBezTo>
                    <a:pt x="109582" y="10361"/>
                    <a:pt x="101054" y="6697"/>
                    <a:pt x="91891" y="4043"/>
                  </a:cubicBezTo>
                  <a:cubicBezTo>
                    <a:pt x="82727" y="1390"/>
                    <a:pt x="73182" y="0"/>
                    <a:pt x="63254" y="0"/>
                  </a:cubicBezTo>
                  <a:cubicBezTo>
                    <a:pt x="49636" y="0"/>
                    <a:pt x="38436" y="2148"/>
                    <a:pt x="29909" y="6444"/>
                  </a:cubicBezTo>
                  <a:cubicBezTo>
                    <a:pt x="21382" y="10740"/>
                    <a:pt x="14891" y="16427"/>
                    <a:pt x="10818" y="23376"/>
                  </a:cubicBezTo>
                  <a:cubicBezTo>
                    <a:pt x="6618" y="30452"/>
                    <a:pt x="4582" y="38287"/>
                    <a:pt x="4582" y="46753"/>
                  </a:cubicBezTo>
                  <a:cubicBezTo>
                    <a:pt x="4582" y="57240"/>
                    <a:pt x="8018" y="65580"/>
                    <a:pt x="14891" y="72024"/>
                  </a:cubicBezTo>
                  <a:cubicBezTo>
                    <a:pt x="21891" y="78342"/>
                    <a:pt x="32327" y="82891"/>
                    <a:pt x="46327" y="85418"/>
                  </a:cubicBezTo>
                  <a:lnTo>
                    <a:pt x="64527" y="88577"/>
                  </a:lnTo>
                  <a:cubicBezTo>
                    <a:pt x="70509" y="89588"/>
                    <a:pt x="74709" y="90852"/>
                    <a:pt x="77127" y="92621"/>
                  </a:cubicBezTo>
                  <a:cubicBezTo>
                    <a:pt x="79545" y="94390"/>
                    <a:pt x="80691" y="96917"/>
                    <a:pt x="80691" y="100202"/>
                  </a:cubicBezTo>
                  <a:cubicBezTo>
                    <a:pt x="80691" y="104246"/>
                    <a:pt x="78909" y="107278"/>
                    <a:pt x="75473" y="109174"/>
                  </a:cubicBezTo>
                </a:path>
              </a:pathLst>
            </a:custGeom>
            <a:grpFill/>
            <a:ln w="12700" cap="flat">
              <a:noFill/>
              <a:prstDash val="solid"/>
              <a:miter/>
            </a:ln>
          </p:spPr>
          <p:txBody>
            <a:bodyPr rtlCol="0" anchor="ctr"/>
            <a:lstStyle/>
            <a:p>
              <a:endParaRPr lang="en-GB" sz="2400">
                <a:solidFill>
                  <a:schemeClr val="tx2"/>
                </a:solidFill>
              </a:endParaRPr>
            </a:p>
          </p:txBody>
        </p:sp>
        <p:sp>
          <p:nvSpPr>
            <p:cNvPr id="46" name="Vrije vorm 45">
              <a:extLst>
                <a:ext uri="{FF2B5EF4-FFF2-40B4-BE49-F238E27FC236}">
                  <a16:creationId xmlns:a16="http://schemas.microsoft.com/office/drawing/2014/main" id="{5EB9C2DC-DEBB-8975-2C1C-751A2D56D486}"/>
                </a:ext>
              </a:extLst>
            </p:cNvPr>
            <p:cNvSpPr/>
            <p:nvPr/>
          </p:nvSpPr>
          <p:spPr>
            <a:xfrm>
              <a:off x="1930891" y="339085"/>
              <a:ext cx="125999" cy="142153"/>
            </a:xfrm>
            <a:custGeom>
              <a:avLst/>
              <a:gdLst>
                <a:gd name="connsiteX0" fmla="*/ 57527 w 125999"/>
                <a:gd name="connsiteY0" fmla="*/ 38918 h 142153"/>
                <a:gd name="connsiteX1" fmla="*/ 75473 w 125999"/>
                <a:gd name="connsiteY1" fmla="*/ 34749 h 142153"/>
                <a:gd name="connsiteX2" fmla="*/ 93545 w 125999"/>
                <a:gd name="connsiteY2" fmla="*/ 37402 h 142153"/>
                <a:gd name="connsiteX3" fmla="*/ 112000 w 125999"/>
                <a:gd name="connsiteY3" fmla="*/ 45868 h 142153"/>
                <a:gd name="connsiteX4" fmla="*/ 126000 w 125999"/>
                <a:gd name="connsiteY4" fmla="*/ 15668 h 142153"/>
                <a:gd name="connsiteX5" fmla="*/ 102454 w 125999"/>
                <a:gd name="connsiteY5" fmla="*/ 3917 h 142153"/>
                <a:gd name="connsiteX6" fmla="*/ 75473 w 125999"/>
                <a:gd name="connsiteY6" fmla="*/ 0 h 142153"/>
                <a:gd name="connsiteX7" fmla="*/ 36400 w 125999"/>
                <a:gd name="connsiteY7" fmla="*/ 8845 h 142153"/>
                <a:gd name="connsiteX8" fmla="*/ 9673 w 125999"/>
                <a:gd name="connsiteY8" fmla="*/ 33611 h 142153"/>
                <a:gd name="connsiteX9" fmla="*/ 0 w 125999"/>
                <a:gd name="connsiteY9" fmla="*/ 71013 h 142153"/>
                <a:gd name="connsiteX10" fmla="*/ 9673 w 125999"/>
                <a:gd name="connsiteY10" fmla="*/ 108289 h 142153"/>
                <a:gd name="connsiteX11" fmla="*/ 36400 w 125999"/>
                <a:gd name="connsiteY11" fmla="*/ 133308 h 142153"/>
                <a:gd name="connsiteX12" fmla="*/ 75473 w 125999"/>
                <a:gd name="connsiteY12" fmla="*/ 142153 h 142153"/>
                <a:gd name="connsiteX13" fmla="*/ 102454 w 125999"/>
                <a:gd name="connsiteY13" fmla="*/ 138236 h 142153"/>
                <a:gd name="connsiteX14" fmla="*/ 126000 w 125999"/>
                <a:gd name="connsiteY14" fmla="*/ 126485 h 142153"/>
                <a:gd name="connsiteX15" fmla="*/ 112000 w 125999"/>
                <a:gd name="connsiteY15" fmla="*/ 96285 h 142153"/>
                <a:gd name="connsiteX16" fmla="*/ 93545 w 125999"/>
                <a:gd name="connsiteY16" fmla="*/ 104751 h 142153"/>
                <a:gd name="connsiteX17" fmla="*/ 75473 w 125999"/>
                <a:gd name="connsiteY17" fmla="*/ 107405 h 142153"/>
                <a:gd name="connsiteX18" fmla="*/ 57527 w 125999"/>
                <a:gd name="connsiteY18" fmla="*/ 102982 h 142153"/>
                <a:gd name="connsiteX19" fmla="*/ 45563 w 125999"/>
                <a:gd name="connsiteY19" fmla="*/ 90473 h 142153"/>
                <a:gd name="connsiteX20" fmla="*/ 41364 w 125999"/>
                <a:gd name="connsiteY20" fmla="*/ 71013 h 142153"/>
                <a:gd name="connsiteX21" fmla="*/ 45563 w 125999"/>
                <a:gd name="connsiteY21" fmla="*/ 51428 h 142153"/>
                <a:gd name="connsiteX22" fmla="*/ 57527 w 125999"/>
                <a:gd name="connsiteY22" fmla="*/ 38918 h 14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5999" h="142153">
                  <a:moveTo>
                    <a:pt x="57527" y="38918"/>
                  </a:moveTo>
                  <a:cubicBezTo>
                    <a:pt x="62745" y="36139"/>
                    <a:pt x="68727" y="34749"/>
                    <a:pt x="75473" y="34749"/>
                  </a:cubicBezTo>
                  <a:cubicBezTo>
                    <a:pt x="81709" y="34749"/>
                    <a:pt x="87691" y="35633"/>
                    <a:pt x="93545" y="37402"/>
                  </a:cubicBezTo>
                  <a:cubicBezTo>
                    <a:pt x="99400" y="39171"/>
                    <a:pt x="105509" y="41951"/>
                    <a:pt x="112000" y="45868"/>
                  </a:cubicBezTo>
                  <a:lnTo>
                    <a:pt x="126000" y="15668"/>
                  </a:lnTo>
                  <a:cubicBezTo>
                    <a:pt x="118618" y="10488"/>
                    <a:pt x="110727" y="6571"/>
                    <a:pt x="102454" y="3917"/>
                  </a:cubicBezTo>
                  <a:cubicBezTo>
                    <a:pt x="94182" y="1264"/>
                    <a:pt x="85145" y="0"/>
                    <a:pt x="75473" y="0"/>
                  </a:cubicBezTo>
                  <a:cubicBezTo>
                    <a:pt x="60836" y="0"/>
                    <a:pt x="47854" y="2906"/>
                    <a:pt x="36400" y="8845"/>
                  </a:cubicBezTo>
                  <a:cubicBezTo>
                    <a:pt x="24945" y="14784"/>
                    <a:pt x="16036" y="22997"/>
                    <a:pt x="9673" y="33611"/>
                  </a:cubicBezTo>
                  <a:cubicBezTo>
                    <a:pt x="3182" y="44225"/>
                    <a:pt x="0" y="56735"/>
                    <a:pt x="0" y="71013"/>
                  </a:cubicBezTo>
                  <a:cubicBezTo>
                    <a:pt x="0" y="85292"/>
                    <a:pt x="3182" y="97549"/>
                    <a:pt x="9673" y="108289"/>
                  </a:cubicBezTo>
                  <a:cubicBezTo>
                    <a:pt x="16163" y="119030"/>
                    <a:pt x="25073" y="127369"/>
                    <a:pt x="36400" y="133308"/>
                  </a:cubicBezTo>
                  <a:cubicBezTo>
                    <a:pt x="47854" y="139247"/>
                    <a:pt x="60836" y="142153"/>
                    <a:pt x="75473" y="142153"/>
                  </a:cubicBezTo>
                  <a:cubicBezTo>
                    <a:pt x="85273" y="142153"/>
                    <a:pt x="94182" y="140890"/>
                    <a:pt x="102454" y="138236"/>
                  </a:cubicBezTo>
                  <a:cubicBezTo>
                    <a:pt x="110727" y="135583"/>
                    <a:pt x="118618" y="131665"/>
                    <a:pt x="126000" y="126485"/>
                  </a:cubicBezTo>
                  <a:lnTo>
                    <a:pt x="112000" y="96285"/>
                  </a:lnTo>
                  <a:cubicBezTo>
                    <a:pt x="105509" y="100202"/>
                    <a:pt x="99400" y="102982"/>
                    <a:pt x="93545" y="104751"/>
                  </a:cubicBezTo>
                  <a:cubicBezTo>
                    <a:pt x="87691" y="106520"/>
                    <a:pt x="81709" y="107405"/>
                    <a:pt x="75473" y="107405"/>
                  </a:cubicBezTo>
                  <a:cubicBezTo>
                    <a:pt x="68600" y="107405"/>
                    <a:pt x="62618" y="105888"/>
                    <a:pt x="57527" y="102982"/>
                  </a:cubicBezTo>
                  <a:cubicBezTo>
                    <a:pt x="52309" y="100076"/>
                    <a:pt x="48363" y="95906"/>
                    <a:pt x="45563" y="90473"/>
                  </a:cubicBezTo>
                  <a:cubicBezTo>
                    <a:pt x="42763" y="85039"/>
                    <a:pt x="41364" y="78595"/>
                    <a:pt x="41364" y="71013"/>
                  </a:cubicBezTo>
                  <a:cubicBezTo>
                    <a:pt x="41364" y="63432"/>
                    <a:pt x="42763" y="56861"/>
                    <a:pt x="45563" y="51428"/>
                  </a:cubicBezTo>
                  <a:cubicBezTo>
                    <a:pt x="48363" y="45868"/>
                    <a:pt x="52436" y="41698"/>
                    <a:pt x="57527" y="38918"/>
                  </a:cubicBezTo>
                </a:path>
              </a:pathLst>
            </a:custGeom>
            <a:grpFill/>
            <a:ln w="12700" cap="flat">
              <a:noFill/>
              <a:prstDash val="solid"/>
              <a:miter/>
            </a:ln>
          </p:spPr>
          <p:txBody>
            <a:bodyPr rtlCol="0" anchor="ctr"/>
            <a:lstStyle/>
            <a:p>
              <a:endParaRPr lang="en-GB" sz="2400">
                <a:solidFill>
                  <a:schemeClr val="tx2"/>
                </a:solidFill>
              </a:endParaRPr>
            </a:p>
          </p:txBody>
        </p:sp>
        <p:sp>
          <p:nvSpPr>
            <p:cNvPr id="47" name="Vrije vorm 46">
              <a:extLst>
                <a:ext uri="{FF2B5EF4-FFF2-40B4-BE49-F238E27FC236}">
                  <a16:creationId xmlns:a16="http://schemas.microsoft.com/office/drawing/2014/main" id="{C89FD80E-EAB4-C536-B136-0850A032E3A8}"/>
                </a:ext>
              </a:extLst>
            </p:cNvPr>
            <p:cNvSpPr/>
            <p:nvPr/>
          </p:nvSpPr>
          <p:spPr>
            <a:xfrm>
              <a:off x="2082090" y="284498"/>
              <a:ext cx="131599" cy="193833"/>
            </a:xfrm>
            <a:custGeom>
              <a:avLst/>
              <a:gdLst>
                <a:gd name="connsiteX0" fmla="*/ 81582 w 131599"/>
                <a:gd name="connsiteY0" fmla="*/ 54460 h 193833"/>
                <a:gd name="connsiteX1" fmla="*/ 57018 w 131599"/>
                <a:gd name="connsiteY1" fmla="*/ 59009 h 193833"/>
                <a:gd name="connsiteX2" fmla="*/ 40345 w 131599"/>
                <a:gd name="connsiteY2" fmla="*/ 71645 h 193833"/>
                <a:gd name="connsiteX3" fmla="*/ 40345 w 131599"/>
                <a:gd name="connsiteY3" fmla="*/ 0 h 193833"/>
                <a:gd name="connsiteX4" fmla="*/ 0 w 131599"/>
                <a:gd name="connsiteY4" fmla="*/ 0 h 193833"/>
                <a:gd name="connsiteX5" fmla="*/ 0 w 131599"/>
                <a:gd name="connsiteY5" fmla="*/ 193834 h 193833"/>
                <a:gd name="connsiteX6" fmla="*/ 40345 w 131599"/>
                <a:gd name="connsiteY6" fmla="*/ 193834 h 193833"/>
                <a:gd name="connsiteX7" fmla="*/ 40345 w 131599"/>
                <a:gd name="connsiteY7" fmla="*/ 122694 h 193833"/>
                <a:gd name="connsiteX8" fmla="*/ 48109 w 131599"/>
                <a:gd name="connsiteY8" fmla="*/ 97928 h 193833"/>
                <a:gd name="connsiteX9" fmla="*/ 68982 w 131599"/>
                <a:gd name="connsiteY9" fmla="*/ 89335 h 193833"/>
                <a:gd name="connsiteX10" fmla="*/ 85782 w 131599"/>
                <a:gd name="connsiteY10" fmla="*/ 95527 h 193833"/>
                <a:gd name="connsiteX11" fmla="*/ 91255 w 131599"/>
                <a:gd name="connsiteY11" fmla="*/ 114607 h 193833"/>
                <a:gd name="connsiteX12" fmla="*/ 91255 w 131599"/>
                <a:gd name="connsiteY12" fmla="*/ 193834 h 193833"/>
                <a:gd name="connsiteX13" fmla="*/ 131600 w 131599"/>
                <a:gd name="connsiteY13" fmla="*/ 193834 h 193833"/>
                <a:gd name="connsiteX14" fmla="*/ 131600 w 131599"/>
                <a:gd name="connsiteY14" fmla="*/ 108542 h 193833"/>
                <a:gd name="connsiteX15" fmla="*/ 118109 w 131599"/>
                <a:gd name="connsiteY15" fmla="*/ 67728 h 193833"/>
                <a:gd name="connsiteX16" fmla="*/ 81582 w 131599"/>
                <a:gd name="connsiteY16" fmla="*/ 54460 h 19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599" h="193833">
                  <a:moveTo>
                    <a:pt x="81582" y="54460"/>
                  </a:moveTo>
                  <a:cubicBezTo>
                    <a:pt x="72036" y="54460"/>
                    <a:pt x="63891" y="55977"/>
                    <a:pt x="57018" y="59009"/>
                  </a:cubicBezTo>
                  <a:cubicBezTo>
                    <a:pt x="50145" y="62042"/>
                    <a:pt x="44673" y="66212"/>
                    <a:pt x="40345" y="71645"/>
                  </a:cubicBezTo>
                  <a:lnTo>
                    <a:pt x="40345" y="0"/>
                  </a:lnTo>
                  <a:lnTo>
                    <a:pt x="0" y="0"/>
                  </a:lnTo>
                  <a:lnTo>
                    <a:pt x="0" y="193834"/>
                  </a:lnTo>
                  <a:lnTo>
                    <a:pt x="40345" y="193834"/>
                  </a:lnTo>
                  <a:lnTo>
                    <a:pt x="40345" y="122694"/>
                  </a:lnTo>
                  <a:cubicBezTo>
                    <a:pt x="40345" y="111827"/>
                    <a:pt x="42891" y="103614"/>
                    <a:pt x="48109" y="97928"/>
                  </a:cubicBezTo>
                  <a:cubicBezTo>
                    <a:pt x="53327" y="92242"/>
                    <a:pt x="60200" y="89335"/>
                    <a:pt x="68982" y="89335"/>
                  </a:cubicBezTo>
                  <a:cubicBezTo>
                    <a:pt x="76618" y="89335"/>
                    <a:pt x="82218" y="91357"/>
                    <a:pt x="85782" y="95527"/>
                  </a:cubicBezTo>
                  <a:cubicBezTo>
                    <a:pt x="89346" y="99697"/>
                    <a:pt x="91255" y="106015"/>
                    <a:pt x="91255" y="114607"/>
                  </a:cubicBezTo>
                  <a:lnTo>
                    <a:pt x="91255" y="193834"/>
                  </a:lnTo>
                  <a:lnTo>
                    <a:pt x="131600" y="193834"/>
                  </a:lnTo>
                  <a:lnTo>
                    <a:pt x="131600" y="108542"/>
                  </a:lnTo>
                  <a:cubicBezTo>
                    <a:pt x="131600" y="90094"/>
                    <a:pt x="127146" y="76573"/>
                    <a:pt x="118109" y="67728"/>
                  </a:cubicBezTo>
                  <a:cubicBezTo>
                    <a:pt x="109073" y="58883"/>
                    <a:pt x="96982" y="54460"/>
                    <a:pt x="81582" y="54460"/>
                  </a:cubicBezTo>
                </a:path>
              </a:pathLst>
            </a:custGeom>
            <a:grpFill/>
            <a:ln w="12700" cap="flat">
              <a:noFill/>
              <a:prstDash val="solid"/>
              <a:miter/>
            </a:ln>
          </p:spPr>
          <p:txBody>
            <a:bodyPr rtlCol="0" anchor="ctr"/>
            <a:lstStyle/>
            <a:p>
              <a:endParaRPr lang="en-GB" sz="2400">
                <a:solidFill>
                  <a:schemeClr val="tx2"/>
                </a:solidFill>
              </a:endParaRPr>
            </a:p>
          </p:txBody>
        </p:sp>
        <p:sp>
          <p:nvSpPr>
            <p:cNvPr id="48" name="Vrije vorm 47">
              <a:extLst>
                <a:ext uri="{FF2B5EF4-FFF2-40B4-BE49-F238E27FC236}">
                  <a16:creationId xmlns:a16="http://schemas.microsoft.com/office/drawing/2014/main" id="{07483983-F628-E7BB-8A82-8BDB590120C8}"/>
                </a:ext>
              </a:extLst>
            </p:cNvPr>
            <p:cNvSpPr/>
            <p:nvPr/>
          </p:nvSpPr>
          <p:spPr>
            <a:xfrm>
              <a:off x="2239018" y="338958"/>
              <a:ext cx="150945" cy="142153"/>
            </a:xfrm>
            <a:custGeom>
              <a:avLst/>
              <a:gdLst>
                <a:gd name="connsiteX0" fmla="*/ 114673 w 150945"/>
                <a:gd name="connsiteY0" fmla="*/ 8845 h 142153"/>
                <a:gd name="connsiteX1" fmla="*/ 75473 w 150945"/>
                <a:gd name="connsiteY1" fmla="*/ 0 h 142153"/>
                <a:gd name="connsiteX2" fmla="*/ 36273 w 150945"/>
                <a:gd name="connsiteY2" fmla="*/ 8845 h 142153"/>
                <a:gd name="connsiteX3" fmla="*/ 9673 w 150945"/>
                <a:gd name="connsiteY3" fmla="*/ 33611 h 142153"/>
                <a:gd name="connsiteX4" fmla="*/ 0 w 150945"/>
                <a:gd name="connsiteY4" fmla="*/ 71013 h 142153"/>
                <a:gd name="connsiteX5" fmla="*/ 9673 w 150945"/>
                <a:gd name="connsiteY5" fmla="*/ 108289 h 142153"/>
                <a:gd name="connsiteX6" fmla="*/ 36400 w 150945"/>
                <a:gd name="connsiteY6" fmla="*/ 133308 h 142153"/>
                <a:gd name="connsiteX7" fmla="*/ 75473 w 150945"/>
                <a:gd name="connsiteY7" fmla="*/ 142153 h 142153"/>
                <a:gd name="connsiteX8" fmla="*/ 114673 w 150945"/>
                <a:gd name="connsiteY8" fmla="*/ 133308 h 142153"/>
                <a:gd name="connsiteX9" fmla="*/ 141273 w 150945"/>
                <a:gd name="connsiteY9" fmla="*/ 108289 h 142153"/>
                <a:gd name="connsiteX10" fmla="*/ 150945 w 150945"/>
                <a:gd name="connsiteY10" fmla="*/ 71013 h 142153"/>
                <a:gd name="connsiteX11" fmla="*/ 141273 w 150945"/>
                <a:gd name="connsiteY11" fmla="*/ 33611 h 142153"/>
                <a:gd name="connsiteX12" fmla="*/ 114673 w 150945"/>
                <a:gd name="connsiteY12" fmla="*/ 8845 h 142153"/>
                <a:gd name="connsiteX13" fmla="*/ 105509 w 150945"/>
                <a:gd name="connsiteY13" fmla="*/ 90346 h 142153"/>
                <a:gd name="connsiteX14" fmla="*/ 93546 w 150945"/>
                <a:gd name="connsiteY14" fmla="*/ 102982 h 142153"/>
                <a:gd name="connsiteX15" fmla="*/ 75600 w 150945"/>
                <a:gd name="connsiteY15" fmla="*/ 107405 h 142153"/>
                <a:gd name="connsiteX16" fmla="*/ 57655 w 150945"/>
                <a:gd name="connsiteY16" fmla="*/ 102982 h 142153"/>
                <a:gd name="connsiteX17" fmla="*/ 45691 w 150945"/>
                <a:gd name="connsiteY17" fmla="*/ 90346 h 142153"/>
                <a:gd name="connsiteX18" fmla="*/ 41491 w 150945"/>
                <a:gd name="connsiteY18" fmla="*/ 71013 h 142153"/>
                <a:gd name="connsiteX19" fmla="*/ 45691 w 150945"/>
                <a:gd name="connsiteY19" fmla="*/ 51554 h 142153"/>
                <a:gd name="connsiteX20" fmla="*/ 57655 w 150945"/>
                <a:gd name="connsiteY20" fmla="*/ 39045 h 142153"/>
                <a:gd name="connsiteX21" fmla="*/ 75600 w 150945"/>
                <a:gd name="connsiteY21" fmla="*/ 34749 h 142153"/>
                <a:gd name="connsiteX22" fmla="*/ 93546 w 150945"/>
                <a:gd name="connsiteY22" fmla="*/ 39045 h 142153"/>
                <a:gd name="connsiteX23" fmla="*/ 105509 w 150945"/>
                <a:gd name="connsiteY23" fmla="*/ 51554 h 142153"/>
                <a:gd name="connsiteX24" fmla="*/ 109709 w 150945"/>
                <a:gd name="connsiteY24" fmla="*/ 71013 h 142153"/>
                <a:gd name="connsiteX25" fmla="*/ 105509 w 150945"/>
                <a:gd name="connsiteY25" fmla="*/ 90346 h 14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0945" h="142153">
                  <a:moveTo>
                    <a:pt x="114673" y="8845"/>
                  </a:moveTo>
                  <a:cubicBezTo>
                    <a:pt x="103345" y="2906"/>
                    <a:pt x="90236" y="0"/>
                    <a:pt x="75473" y="0"/>
                  </a:cubicBezTo>
                  <a:cubicBezTo>
                    <a:pt x="60709" y="0"/>
                    <a:pt x="47600" y="2906"/>
                    <a:pt x="36273" y="8845"/>
                  </a:cubicBezTo>
                  <a:cubicBezTo>
                    <a:pt x="24946" y="14784"/>
                    <a:pt x="16164" y="22997"/>
                    <a:pt x="9673" y="33611"/>
                  </a:cubicBezTo>
                  <a:cubicBezTo>
                    <a:pt x="3182" y="44225"/>
                    <a:pt x="0" y="56735"/>
                    <a:pt x="0" y="71013"/>
                  </a:cubicBezTo>
                  <a:cubicBezTo>
                    <a:pt x="0" y="85292"/>
                    <a:pt x="3182" y="97549"/>
                    <a:pt x="9673" y="108289"/>
                  </a:cubicBezTo>
                  <a:cubicBezTo>
                    <a:pt x="16164" y="119030"/>
                    <a:pt x="25073" y="127369"/>
                    <a:pt x="36400" y="133308"/>
                  </a:cubicBezTo>
                  <a:cubicBezTo>
                    <a:pt x="47854" y="139247"/>
                    <a:pt x="60836" y="142153"/>
                    <a:pt x="75473" y="142153"/>
                  </a:cubicBezTo>
                  <a:cubicBezTo>
                    <a:pt x="90109" y="142153"/>
                    <a:pt x="103345" y="139247"/>
                    <a:pt x="114673" y="133308"/>
                  </a:cubicBezTo>
                  <a:cubicBezTo>
                    <a:pt x="126000" y="127369"/>
                    <a:pt x="134909" y="119030"/>
                    <a:pt x="141273" y="108289"/>
                  </a:cubicBezTo>
                  <a:cubicBezTo>
                    <a:pt x="147764" y="97549"/>
                    <a:pt x="150945" y="85166"/>
                    <a:pt x="150945" y="71013"/>
                  </a:cubicBezTo>
                  <a:cubicBezTo>
                    <a:pt x="150945" y="56861"/>
                    <a:pt x="147764" y="44225"/>
                    <a:pt x="141273" y="33611"/>
                  </a:cubicBezTo>
                  <a:cubicBezTo>
                    <a:pt x="134782" y="22997"/>
                    <a:pt x="126000" y="14658"/>
                    <a:pt x="114673" y="8845"/>
                  </a:cubicBezTo>
                  <a:moveTo>
                    <a:pt x="105509" y="90346"/>
                  </a:moveTo>
                  <a:cubicBezTo>
                    <a:pt x="102709" y="95906"/>
                    <a:pt x="98636" y="100076"/>
                    <a:pt x="93546" y="102982"/>
                  </a:cubicBezTo>
                  <a:cubicBezTo>
                    <a:pt x="88327" y="105888"/>
                    <a:pt x="82345" y="107405"/>
                    <a:pt x="75600" y="107405"/>
                  </a:cubicBezTo>
                  <a:cubicBezTo>
                    <a:pt x="68855" y="107405"/>
                    <a:pt x="62746" y="105888"/>
                    <a:pt x="57655" y="102982"/>
                  </a:cubicBezTo>
                  <a:cubicBezTo>
                    <a:pt x="52436" y="100076"/>
                    <a:pt x="48491" y="95906"/>
                    <a:pt x="45691" y="90346"/>
                  </a:cubicBezTo>
                  <a:cubicBezTo>
                    <a:pt x="42891" y="84787"/>
                    <a:pt x="41491" y="78342"/>
                    <a:pt x="41491" y="71013"/>
                  </a:cubicBezTo>
                  <a:cubicBezTo>
                    <a:pt x="41491" y="63685"/>
                    <a:pt x="42891" y="56988"/>
                    <a:pt x="45691" y="51554"/>
                  </a:cubicBezTo>
                  <a:cubicBezTo>
                    <a:pt x="48491" y="46121"/>
                    <a:pt x="52564" y="41951"/>
                    <a:pt x="57655" y="39045"/>
                  </a:cubicBezTo>
                  <a:cubicBezTo>
                    <a:pt x="62873" y="36139"/>
                    <a:pt x="68855" y="34749"/>
                    <a:pt x="75600" y="34749"/>
                  </a:cubicBezTo>
                  <a:cubicBezTo>
                    <a:pt x="82345" y="34749"/>
                    <a:pt x="88455" y="36139"/>
                    <a:pt x="93546" y="39045"/>
                  </a:cubicBezTo>
                  <a:cubicBezTo>
                    <a:pt x="98764" y="41951"/>
                    <a:pt x="102709" y="46121"/>
                    <a:pt x="105509" y="51554"/>
                  </a:cubicBezTo>
                  <a:cubicBezTo>
                    <a:pt x="108309" y="56988"/>
                    <a:pt x="109709" y="63432"/>
                    <a:pt x="109709" y="71013"/>
                  </a:cubicBezTo>
                  <a:cubicBezTo>
                    <a:pt x="109709" y="78595"/>
                    <a:pt x="108309" y="84787"/>
                    <a:pt x="105509" y="90346"/>
                  </a:cubicBezTo>
                </a:path>
              </a:pathLst>
            </a:custGeom>
            <a:grpFill/>
            <a:ln w="12700" cap="flat">
              <a:noFill/>
              <a:prstDash val="solid"/>
              <a:miter/>
            </a:ln>
          </p:spPr>
          <p:txBody>
            <a:bodyPr rtlCol="0" anchor="ctr"/>
            <a:lstStyle/>
            <a:p>
              <a:endParaRPr lang="en-GB" sz="2400">
                <a:solidFill>
                  <a:schemeClr val="tx2"/>
                </a:solidFill>
              </a:endParaRPr>
            </a:p>
          </p:txBody>
        </p:sp>
        <p:sp>
          <p:nvSpPr>
            <p:cNvPr id="49" name="Vrije vorm 48">
              <a:extLst>
                <a:ext uri="{FF2B5EF4-FFF2-40B4-BE49-F238E27FC236}">
                  <a16:creationId xmlns:a16="http://schemas.microsoft.com/office/drawing/2014/main" id="{E9367BF6-E9E6-25BF-1A33-FD6A3D9B49B1}"/>
                </a:ext>
              </a:extLst>
            </p:cNvPr>
            <p:cNvSpPr/>
            <p:nvPr/>
          </p:nvSpPr>
          <p:spPr>
            <a:xfrm>
              <a:off x="2410072" y="338958"/>
              <a:ext cx="150945" cy="142153"/>
            </a:xfrm>
            <a:custGeom>
              <a:avLst/>
              <a:gdLst>
                <a:gd name="connsiteX0" fmla="*/ 114673 w 150945"/>
                <a:gd name="connsiteY0" fmla="*/ 8845 h 142153"/>
                <a:gd name="connsiteX1" fmla="*/ 75473 w 150945"/>
                <a:gd name="connsiteY1" fmla="*/ 0 h 142153"/>
                <a:gd name="connsiteX2" fmla="*/ 36273 w 150945"/>
                <a:gd name="connsiteY2" fmla="*/ 8845 h 142153"/>
                <a:gd name="connsiteX3" fmla="*/ 9673 w 150945"/>
                <a:gd name="connsiteY3" fmla="*/ 33611 h 142153"/>
                <a:gd name="connsiteX4" fmla="*/ 0 w 150945"/>
                <a:gd name="connsiteY4" fmla="*/ 71013 h 142153"/>
                <a:gd name="connsiteX5" fmla="*/ 9673 w 150945"/>
                <a:gd name="connsiteY5" fmla="*/ 108289 h 142153"/>
                <a:gd name="connsiteX6" fmla="*/ 36400 w 150945"/>
                <a:gd name="connsiteY6" fmla="*/ 133308 h 142153"/>
                <a:gd name="connsiteX7" fmla="*/ 75473 w 150945"/>
                <a:gd name="connsiteY7" fmla="*/ 142153 h 142153"/>
                <a:gd name="connsiteX8" fmla="*/ 114673 w 150945"/>
                <a:gd name="connsiteY8" fmla="*/ 133308 h 142153"/>
                <a:gd name="connsiteX9" fmla="*/ 141273 w 150945"/>
                <a:gd name="connsiteY9" fmla="*/ 108289 h 142153"/>
                <a:gd name="connsiteX10" fmla="*/ 150945 w 150945"/>
                <a:gd name="connsiteY10" fmla="*/ 71013 h 142153"/>
                <a:gd name="connsiteX11" fmla="*/ 141273 w 150945"/>
                <a:gd name="connsiteY11" fmla="*/ 33611 h 142153"/>
                <a:gd name="connsiteX12" fmla="*/ 114673 w 150945"/>
                <a:gd name="connsiteY12" fmla="*/ 8845 h 142153"/>
                <a:gd name="connsiteX13" fmla="*/ 105509 w 150945"/>
                <a:gd name="connsiteY13" fmla="*/ 90346 h 142153"/>
                <a:gd name="connsiteX14" fmla="*/ 93546 w 150945"/>
                <a:gd name="connsiteY14" fmla="*/ 102982 h 142153"/>
                <a:gd name="connsiteX15" fmla="*/ 75600 w 150945"/>
                <a:gd name="connsiteY15" fmla="*/ 107405 h 142153"/>
                <a:gd name="connsiteX16" fmla="*/ 57655 w 150945"/>
                <a:gd name="connsiteY16" fmla="*/ 102982 h 142153"/>
                <a:gd name="connsiteX17" fmla="*/ 45691 w 150945"/>
                <a:gd name="connsiteY17" fmla="*/ 90346 h 142153"/>
                <a:gd name="connsiteX18" fmla="*/ 41491 w 150945"/>
                <a:gd name="connsiteY18" fmla="*/ 71013 h 142153"/>
                <a:gd name="connsiteX19" fmla="*/ 45691 w 150945"/>
                <a:gd name="connsiteY19" fmla="*/ 51554 h 142153"/>
                <a:gd name="connsiteX20" fmla="*/ 57655 w 150945"/>
                <a:gd name="connsiteY20" fmla="*/ 39045 h 142153"/>
                <a:gd name="connsiteX21" fmla="*/ 75600 w 150945"/>
                <a:gd name="connsiteY21" fmla="*/ 34749 h 142153"/>
                <a:gd name="connsiteX22" fmla="*/ 93546 w 150945"/>
                <a:gd name="connsiteY22" fmla="*/ 39045 h 142153"/>
                <a:gd name="connsiteX23" fmla="*/ 105509 w 150945"/>
                <a:gd name="connsiteY23" fmla="*/ 51554 h 142153"/>
                <a:gd name="connsiteX24" fmla="*/ 109709 w 150945"/>
                <a:gd name="connsiteY24" fmla="*/ 71013 h 142153"/>
                <a:gd name="connsiteX25" fmla="*/ 105509 w 150945"/>
                <a:gd name="connsiteY25" fmla="*/ 90346 h 14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0945" h="142153">
                  <a:moveTo>
                    <a:pt x="114673" y="8845"/>
                  </a:moveTo>
                  <a:cubicBezTo>
                    <a:pt x="103345" y="2906"/>
                    <a:pt x="90236" y="0"/>
                    <a:pt x="75473" y="0"/>
                  </a:cubicBezTo>
                  <a:cubicBezTo>
                    <a:pt x="60709" y="0"/>
                    <a:pt x="47600" y="2906"/>
                    <a:pt x="36273" y="8845"/>
                  </a:cubicBezTo>
                  <a:cubicBezTo>
                    <a:pt x="24945" y="14784"/>
                    <a:pt x="16164" y="22997"/>
                    <a:pt x="9673" y="33611"/>
                  </a:cubicBezTo>
                  <a:cubicBezTo>
                    <a:pt x="3182" y="44225"/>
                    <a:pt x="0" y="56735"/>
                    <a:pt x="0" y="71013"/>
                  </a:cubicBezTo>
                  <a:cubicBezTo>
                    <a:pt x="0" y="85292"/>
                    <a:pt x="3182" y="97549"/>
                    <a:pt x="9673" y="108289"/>
                  </a:cubicBezTo>
                  <a:cubicBezTo>
                    <a:pt x="16164" y="119030"/>
                    <a:pt x="25073" y="127369"/>
                    <a:pt x="36400" y="133308"/>
                  </a:cubicBezTo>
                  <a:cubicBezTo>
                    <a:pt x="47854" y="139247"/>
                    <a:pt x="60836" y="142153"/>
                    <a:pt x="75473" y="142153"/>
                  </a:cubicBezTo>
                  <a:cubicBezTo>
                    <a:pt x="90109" y="142153"/>
                    <a:pt x="103345" y="139247"/>
                    <a:pt x="114673" y="133308"/>
                  </a:cubicBezTo>
                  <a:cubicBezTo>
                    <a:pt x="126000" y="127369"/>
                    <a:pt x="134909" y="119030"/>
                    <a:pt x="141273" y="108289"/>
                  </a:cubicBezTo>
                  <a:cubicBezTo>
                    <a:pt x="147764" y="97549"/>
                    <a:pt x="150945" y="85166"/>
                    <a:pt x="150945" y="71013"/>
                  </a:cubicBezTo>
                  <a:cubicBezTo>
                    <a:pt x="150945" y="56861"/>
                    <a:pt x="147764" y="44225"/>
                    <a:pt x="141273" y="33611"/>
                  </a:cubicBezTo>
                  <a:cubicBezTo>
                    <a:pt x="134782" y="22997"/>
                    <a:pt x="126000" y="14658"/>
                    <a:pt x="114673" y="8845"/>
                  </a:cubicBezTo>
                  <a:moveTo>
                    <a:pt x="105509" y="90346"/>
                  </a:moveTo>
                  <a:cubicBezTo>
                    <a:pt x="102709" y="95906"/>
                    <a:pt x="98636" y="100076"/>
                    <a:pt x="93546" y="102982"/>
                  </a:cubicBezTo>
                  <a:cubicBezTo>
                    <a:pt x="88327" y="105888"/>
                    <a:pt x="82345" y="107405"/>
                    <a:pt x="75600" y="107405"/>
                  </a:cubicBezTo>
                  <a:cubicBezTo>
                    <a:pt x="68855" y="107405"/>
                    <a:pt x="62745" y="105888"/>
                    <a:pt x="57655" y="102982"/>
                  </a:cubicBezTo>
                  <a:cubicBezTo>
                    <a:pt x="52436" y="100076"/>
                    <a:pt x="48491" y="95906"/>
                    <a:pt x="45691" y="90346"/>
                  </a:cubicBezTo>
                  <a:cubicBezTo>
                    <a:pt x="42891" y="84787"/>
                    <a:pt x="41491" y="78342"/>
                    <a:pt x="41491" y="71013"/>
                  </a:cubicBezTo>
                  <a:cubicBezTo>
                    <a:pt x="41491" y="63685"/>
                    <a:pt x="42891" y="56988"/>
                    <a:pt x="45691" y="51554"/>
                  </a:cubicBezTo>
                  <a:cubicBezTo>
                    <a:pt x="48491" y="46121"/>
                    <a:pt x="52564" y="41951"/>
                    <a:pt x="57655" y="39045"/>
                  </a:cubicBezTo>
                  <a:cubicBezTo>
                    <a:pt x="62873" y="36139"/>
                    <a:pt x="68855" y="34749"/>
                    <a:pt x="75600" y="34749"/>
                  </a:cubicBezTo>
                  <a:cubicBezTo>
                    <a:pt x="82345" y="34749"/>
                    <a:pt x="88455" y="36139"/>
                    <a:pt x="93546" y="39045"/>
                  </a:cubicBezTo>
                  <a:cubicBezTo>
                    <a:pt x="98764" y="41951"/>
                    <a:pt x="102709" y="46121"/>
                    <a:pt x="105509" y="51554"/>
                  </a:cubicBezTo>
                  <a:cubicBezTo>
                    <a:pt x="108309" y="56988"/>
                    <a:pt x="109709" y="63432"/>
                    <a:pt x="109709" y="71013"/>
                  </a:cubicBezTo>
                  <a:cubicBezTo>
                    <a:pt x="109709" y="78595"/>
                    <a:pt x="108309" y="84787"/>
                    <a:pt x="105509" y="90346"/>
                  </a:cubicBezTo>
                </a:path>
              </a:pathLst>
            </a:custGeom>
            <a:grpFill/>
            <a:ln w="12700" cap="flat">
              <a:noFill/>
              <a:prstDash val="solid"/>
              <a:miter/>
            </a:ln>
          </p:spPr>
          <p:txBody>
            <a:bodyPr rtlCol="0" anchor="ctr"/>
            <a:lstStyle/>
            <a:p>
              <a:endParaRPr lang="en-GB" sz="2400">
                <a:solidFill>
                  <a:schemeClr val="tx2"/>
                </a:solidFill>
              </a:endParaRPr>
            </a:p>
          </p:txBody>
        </p:sp>
        <p:sp>
          <p:nvSpPr>
            <p:cNvPr id="50" name="Vrije vorm 49">
              <a:extLst>
                <a:ext uri="{FF2B5EF4-FFF2-40B4-BE49-F238E27FC236}">
                  <a16:creationId xmlns:a16="http://schemas.microsoft.com/office/drawing/2014/main" id="{80C23DF3-CD67-6BB7-AB67-BF0993989DA7}"/>
                </a:ext>
              </a:extLst>
            </p:cNvPr>
            <p:cNvSpPr/>
            <p:nvPr/>
          </p:nvSpPr>
          <p:spPr>
            <a:xfrm>
              <a:off x="2586727" y="284372"/>
              <a:ext cx="40345" cy="193833"/>
            </a:xfrm>
            <a:custGeom>
              <a:avLst/>
              <a:gdLst>
                <a:gd name="connsiteX0" fmla="*/ 0 w 40345"/>
                <a:gd name="connsiteY0" fmla="*/ 0 h 193833"/>
                <a:gd name="connsiteX1" fmla="*/ 40346 w 40345"/>
                <a:gd name="connsiteY1" fmla="*/ 0 h 193833"/>
                <a:gd name="connsiteX2" fmla="*/ 40346 w 40345"/>
                <a:gd name="connsiteY2" fmla="*/ 193834 h 193833"/>
                <a:gd name="connsiteX3" fmla="*/ 0 w 40345"/>
                <a:gd name="connsiteY3" fmla="*/ 193834 h 193833"/>
              </a:gdLst>
              <a:ahLst/>
              <a:cxnLst>
                <a:cxn ang="0">
                  <a:pos x="connsiteX0" y="connsiteY0"/>
                </a:cxn>
                <a:cxn ang="0">
                  <a:pos x="connsiteX1" y="connsiteY1"/>
                </a:cxn>
                <a:cxn ang="0">
                  <a:pos x="connsiteX2" y="connsiteY2"/>
                </a:cxn>
                <a:cxn ang="0">
                  <a:pos x="connsiteX3" y="connsiteY3"/>
                </a:cxn>
              </a:cxnLst>
              <a:rect l="l" t="t" r="r" b="b"/>
              <a:pathLst>
                <a:path w="40345" h="193833">
                  <a:moveTo>
                    <a:pt x="0" y="0"/>
                  </a:moveTo>
                  <a:lnTo>
                    <a:pt x="40346" y="0"/>
                  </a:lnTo>
                  <a:lnTo>
                    <a:pt x="40346" y="193834"/>
                  </a:lnTo>
                  <a:lnTo>
                    <a:pt x="0" y="193834"/>
                  </a:lnTo>
                  <a:close/>
                </a:path>
              </a:pathLst>
            </a:custGeom>
            <a:grpFill/>
            <a:ln w="12700" cap="flat">
              <a:noFill/>
              <a:prstDash val="solid"/>
              <a:miter/>
            </a:ln>
          </p:spPr>
          <p:txBody>
            <a:bodyPr rtlCol="0" anchor="ctr"/>
            <a:lstStyle/>
            <a:p>
              <a:endParaRPr lang="en-GB" sz="2400">
                <a:solidFill>
                  <a:schemeClr val="tx2"/>
                </a:solidFill>
              </a:endParaRPr>
            </a:p>
          </p:txBody>
        </p:sp>
        <p:sp>
          <p:nvSpPr>
            <p:cNvPr id="51" name="Vrije vorm 50">
              <a:extLst>
                <a:ext uri="{FF2B5EF4-FFF2-40B4-BE49-F238E27FC236}">
                  <a16:creationId xmlns:a16="http://schemas.microsoft.com/office/drawing/2014/main" id="{C16E6022-DA46-EA83-12DD-655BDA9C4277}"/>
                </a:ext>
              </a:extLst>
            </p:cNvPr>
            <p:cNvSpPr/>
            <p:nvPr/>
          </p:nvSpPr>
          <p:spPr>
            <a:xfrm>
              <a:off x="1083254" y="284372"/>
              <a:ext cx="171309" cy="193960"/>
            </a:xfrm>
            <a:custGeom>
              <a:avLst/>
              <a:gdLst>
                <a:gd name="connsiteX0" fmla="*/ 0 w 171309"/>
                <a:gd name="connsiteY0" fmla="*/ 0 h 193960"/>
                <a:gd name="connsiteX1" fmla="*/ 0 w 171309"/>
                <a:gd name="connsiteY1" fmla="*/ 193960 h 193960"/>
                <a:gd name="connsiteX2" fmla="*/ 34873 w 171309"/>
                <a:gd name="connsiteY2" fmla="*/ 193960 h 193960"/>
                <a:gd name="connsiteX3" fmla="*/ 42636 w 171309"/>
                <a:gd name="connsiteY3" fmla="*/ 193960 h 193960"/>
                <a:gd name="connsiteX4" fmla="*/ 42636 w 171309"/>
                <a:gd name="connsiteY4" fmla="*/ 112333 h 193960"/>
                <a:gd name="connsiteX5" fmla="*/ 128545 w 171309"/>
                <a:gd name="connsiteY5" fmla="*/ 112333 h 193960"/>
                <a:gd name="connsiteX6" fmla="*/ 128545 w 171309"/>
                <a:gd name="connsiteY6" fmla="*/ 193960 h 193960"/>
                <a:gd name="connsiteX7" fmla="*/ 171309 w 171309"/>
                <a:gd name="connsiteY7" fmla="*/ 193960 h 193960"/>
                <a:gd name="connsiteX8" fmla="*/ 171309 w 171309"/>
                <a:gd name="connsiteY8" fmla="*/ 0 h 193960"/>
                <a:gd name="connsiteX9" fmla="*/ 128545 w 171309"/>
                <a:gd name="connsiteY9" fmla="*/ 0 h 193960"/>
                <a:gd name="connsiteX10" fmla="*/ 128545 w 171309"/>
                <a:gd name="connsiteY10" fmla="*/ 75815 h 193960"/>
                <a:gd name="connsiteX11" fmla="*/ 42636 w 171309"/>
                <a:gd name="connsiteY11" fmla="*/ 75815 h 193960"/>
                <a:gd name="connsiteX12" fmla="*/ 42636 w 171309"/>
                <a:gd name="connsiteY12" fmla="*/ 0 h 193960"/>
                <a:gd name="connsiteX13" fmla="*/ 0 w 171309"/>
                <a:gd name="connsiteY13" fmla="*/ 0 h 19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1309" h="193960">
                  <a:moveTo>
                    <a:pt x="0" y="0"/>
                  </a:moveTo>
                  <a:lnTo>
                    <a:pt x="0" y="193960"/>
                  </a:lnTo>
                  <a:lnTo>
                    <a:pt x="34873" y="193960"/>
                  </a:lnTo>
                  <a:lnTo>
                    <a:pt x="42636" y="193960"/>
                  </a:lnTo>
                  <a:lnTo>
                    <a:pt x="42636" y="112333"/>
                  </a:lnTo>
                  <a:lnTo>
                    <a:pt x="128545" y="112333"/>
                  </a:lnTo>
                  <a:lnTo>
                    <a:pt x="128545" y="193960"/>
                  </a:lnTo>
                  <a:lnTo>
                    <a:pt x="171309" y="193960"/>
                  </a:lnTo>
                  <a:lnTo>
                    <a:pt x="171309" y="0"/>
                  </a:lnTo>
                  <a:lnTo>
                    <a:pt x="128545" y="0"/>
                  </a:lnTo>
                  <a:lnTo>
                    <a:pt x="128545" y="75815"/>
                  </a:lnTo>
                  <a:lnTo>
                    <a:pt x="42636" y="75815"/>
                  </a:lnTo>
                  <a:lnTo>
                    <a:pt x="42636" y="0"/>
                  </a:lnTo>
                  <a:lnTo>
                    <a:pt x="0" y="0"/>
                  </a:lnTo>
                  <a:close/>
                </a:path>
              </a:pathLst>
            </a:custGeom>
            <a:grpFill/>
            <a:ln w="12700" cap="flat">
              <a:noFill/>
              <a:prstDash val="solid"/>
              <a:miter/>
            </a:ln>
          </p:spPr>
          <p:txBody>
            <a:bodyPr rtlCol="0" anchor="ctr"/>
            <a:lstStyle/>
            <a:p>
              <a:endParaRPr lang="en-GB" sz="2400">
                <a:solidFill>
                  <a:schemeClr val="tx2"/>
                </a:solidFill>
              </a:endParaRPr>
            </a:p>
          </p:txBody>
        </p:sp>
        <p:sp>
          <p:nvSpPr>
            <p:cNvPr id="52" name="Vrije vorm 51">
              <a:extLst>
                <a:ext uri="{FF2B5EF4-FFF2-40B4-BE49-F238E27FC236}">
                  <a16:creationId xmlns:a16="http://schemas.microsoft.com/office/drawing/2014/main" id="{90892DA2-0DA8-283F-BB74-62239FF81F3C}"/>
                </a:ext>
              </a:extLst>
            </p:cNvPr>
            <p:cNvSpPr/>
            <p:nvPr/>
          </p:nvSpPr>
          <p:spPr>
            <a:xfrm>
              <a:off x="1388200" y="573353"/>
              <a:ext cx="46072" cy="43720"/>
            </a:xfrm>
            <a:custGeom>
              <a:avLst/>
              <a:gdLst>
                <a:gd name="connsiteX0" fmla="*/ 23036 w 46072"/>
                <a:gd name="connsiteY0" fmla="*/ 0 h 43720"/>
                <a:gd name="connsiteX1" fmla="*/ 6109 w 46072"/>
                <a:gd name="connsiteY1" fmla="*/ 6065 h 43720"/>
                <a:gd name="connsiteX2" fmla="*/ 0 w 46072"/>
                <a:gd name="connsiteY2" fmla="*/ 21734 h 43720"/>
                <a:gd name="connsiteX3" fmla="*/ 6109 w 46072"/>
                <a:gd name="connsiteY3" fmla="*/ 37528 h 43720"/>
                <a:gd name="connsiteX4" fmla="*/ 23036 w 46072"/>
                <a:gd name="connsiteY4" fmla="*/ 43720 h 43720"/>
                <a:gd name="connsiteX5" fmla="*/ 39836 w 46072"/>
                <a:gd name="connsiteY5" fmla="*/ 37655 h 43720"/>
                <a:gd name="connsiteX6" fmla="*/ 46073 w 46072"/>
                <a:gd name="connsiteY6" fmla="*/ 21986 h 43720"/>
                <a:gd name="connsiteX7" fmla="*/ 39836 w 46072"/>
                <a:gd name="connsiteY7" fmla="*/ 6192 h 43720"/>
                <a:gd name="connsiteX8" fmla="*/ 23036 w 46072"/>
                <a:gd name="connsiteY8" fmla="*/ 0 h 43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72" h="43720">
                  <a:moveTo>
                    <a:pt x="23036" y="0"/>
                  </a:moveTo>
                  <a:cubicBezTo>
                    <a:pt x="15782" y="0"/>
                    <a:pt x="10182" y="2022"/>
                    <a:pt x="6109" y="6065"/>
                  </a:cubicBezTo>
                  <a:cubicBezTo>
                    <a:pt x="2036" y="10109"/>
                    <a:pt x="0" y="15416"/>
                    <a:pt x="0" y="21734"/>
                  </a:cubicBezTo>
                  <a:cubicBezTo>
                    <a:pt x="0" y="28052"/>
                    <a:pt x="2036" y="33359"/>
                    <a:pt x="6109" y="37528"/>
                  </a:cubicBezTo>
                  <a:cubicBezTo>
                    <a:pt x="10182" y="41698"/>
                    <a:pt x="15909" y="43720"/>
                    <a:pt x="23036" y="43720"/>
                  </a:cubicBezTo>
                  <a:cubicBezTo>
                    <a:pt x="30164" y="43720"/>
                    <a:pt x="35636" y="41698"/>
                    <a:pt x="39836" y="37655"/>
                  </a:cubicBezTo>
                  <a:cubicBezTo>
                    <a:pt x="44036" y="33611"/>
                    <a:pt x="46073" y="28304"/>
                    <a:pt x="46073" y="21986"/>
                  </a:cubicBezTo>
                  <a:cubicBezTo>
                    <a:pt x="46073" y="15668"/>
                    <a:pt x="43909" y="10361"/>
                    <a:pt x="39836" y="6192"/>
                  </a:cubicBezTo>
                  <a:cubicBezTo>
                    <a:pt x="35636" y="2022"/>
                    <a:pt x="30036" y="0"/>
                    <a:pt x="23036" y="0"/>
                  </a:cubicBezTo>
                </a:path>
              </a:pathLst>
            </a:custGeom>
            <a:grpFill/>
            <a:ln w="12700" cap="flat">
              <a:noFill/>
              <a:prstDash val="solid"/>
              <a:miter/>
            </a:ln>
          </p:spPr>
          <p:txBody>
            <a:bodyPr rtlCol="0" anchor="ctr"/>
            <a:lstStyle/>
            <a:p>
              <a:endParaRPr lang="en-GB" sz="2400">
                <a:solidFill>
                  <a:schemeClr val="tx2"/>
                </a:solidFill>
              </a:endParaRPr>
            </a:p>
          </p:txBody>
        </p:sp>
        <p:sp>
          <p:nvSpPr>
            <p:cNvPr id="53" name="Vrije vorm 52">
              <a:extLst>
                <a:ext uri="{FF2B5EF4-FFF2-40B4-BE49-F238E27FC236}">
                  <a16:creationId xmlns:a16="http://schemas.microsoft.com/office/drawing/2014/main" id="{EF8A4E01-6C93-AF36-EC88-0FF97EAC2057}"/>
                </a:ext>
              </a:extLst>
            </p:cNvPr>
            <p:cNvSpPr/>
            <p:nvPr/>
          </p:nvSpPr>
          <p:spPr>
            <a:xfrm>
              <a:off x="1221981" y="635143"/>
              <a:ext cx="142163" cy="142153"/>
            </a:xfrm>
            <a:custGeom>
              <a:avLst/>
              <a:gdLst>
                <a:gd name="connsiteX0" fmla="*/ 108945 w 142163"/>
                <a:gd name="connsiteY0" fmla="*/ 7581 h 142153"/>
                <a:gd name="connsiteX1" fmla="*/ 72545 w 142163"/>
                <a:gd name="connsiteY1" fmla="*/ 0 h 142153"/>
                <a:gd name="connsiteX2" fmla="*/ 35764 w 142163"/>
                <a:gd name="connsiteY2" fmla="*/ 8719 h 142153"/>
                <a:gd name="connsiteX3" fmla="*/ 9673 w 142163"/>
                <a:gd name="connsiteY3" fmla="*/ 33359 h 142153"/>
                <a:gd name="connsiteX4" fmla="*/ 0 w 142163"/>
                <a:gd name="connsiteY4" fmla="*/ 71140 h 142153"/>
                <a:gd name="connsiteX5" fmla="*/ 10564 w 142163"/>
                <a:gd name="connsiteY5" fmla="*/ 110437 h 142153"/>
                <a:gd name="connsiteX6" fmla="*/ 38691 w 142163"/>
                <a:gd name="connsiteY6" fmla="*/ 134193 h 142153"/>
                <a:gd name="connsiteX7" fmla="*/ 77636 w 142163"/>
                <a:gd name="connsiteY7" fmla="*/ 142153 h 142153"/>
                <a:gd name="connsiteX8" fmla="*/ 109073 w 142163"/>
                <a:gd name="connsiteY8" fmla="*/ 137604 h 142153"/>
                <a:gd name="connsiteX9" fmla="*/ 136436 w 142163"/>
                <a:gd name="connsiteY9" fmla="*/ 124337 h 142153"/>
                <a:gd name="connsiteX10" fmla="*/ 124218 w 142163"/>
                <a:gd name="connsiteY10" fmla="*/ 96159 h 142153"/>
                <a:gd name="connsiteX11" fmla="*/ 104364 w 142163"/>
                <a:gd name="connsiteY11" fmla="*/ 105888 h 142153"/>
                <a:gd name="connsiteX12" fmla="*/ 81836 w 142163"/>
                <a:gd name="connsiteY12" fmla="*/ 109553 h 142153"/>
                <a:gd name="connsiteX13" fmla="*/ 61600 w 142163"/>
                <a:gd name="connsiteY13" fmla="*/ 106394 h 142153"/>
                <a:gd name="connsiteX14" fmla="*/ 47854 w 142163"/>
                <a:gd name="connsiteY14" fmla="*/ 96917 h 142153"/>
                <a:gd name="connsiteX15" fmla="*/ 41364 w 142163"/>
                <a:gd name="connsiteY15" fmla="*/ 81375 h 142153"/>
                <a:gd name="connsiteX16" fmla="*/ 136945 w 142163"/>
                <a:gd name="connsiteY16" fmla="*/ 81375 h 142153"/>
                <a:gd name="connsiteX17" fmla="*/ 140764 w 142163"/>
                <a:gd name="connsiteY17" fmla="*/ 70761 h 142153"/>
                <a:gd name="connsiteX18" fmla="*/ 142164 w 142163"/>
                <a:gd name="connsiteY18" fmla="*/ 59262 h 142153"/>
                <a:gd name="connsiteX19" fmla="*/ 133382 w 142163"/>
                <a:gd name="connsiteY19" fmla="*/ 28304 h 142153"/>
                <a:gd name="connsiteX20" fmla="*/ 108945 w 142163"/>
                <a:gd name="connsiteY20" fmla="*/ 7329 h 142153"/>
                <a:gd name="connsiteX21" fmla="*/ 100927 w 142163"/>
                <a:gd name="connsiteY21" fmla="*/ 54081 h 142153"/>
                <a:gd name="connsiteX22" fmla="*/ 100673 w 142163"/>
                <a:gd name="connsiteY22" fmla="*/ 55219 h 142153"/>
                <a:gd name="connsiteX23" fmla="*/ 41364 w 142163"/>
                <a:gd name="connsiteY23" fmla="*/ 55219 h 142153"/>
                <a:gd name="connsiteX24" fmla="*/ 47218 w 142163"/>
                <a:gd name="connsiteY24" fmla="*/ 42204 h 142153"/>
                <a:gd name="connsiteX25" fmla="*/ 58545 w 142163"/>
                <a:gd name="connsiteY25" fmla="*/ 33611 h 142153"/>
                <a:gd name="connsiteX26" fmla="*/ 73945 w 142163"/>
                <a:gd name="connsiteY26" fmla="*/ 30579 h 142153"/>
                <a:gd name="connsiteX27" fmla="*/ 89345 w 142163"/>
                <a:gd name="connsiteY27" fmla="*/ 33359 h 142153"/>
                <a:gd name="connsiteX28" fmla="*/ 98254 w 142163"/>
                <a:gd name="connsiteY28" fmla="*/ 40940 h 142153"/>
                <a:gd name="connsiteX29" fmla="*/ 101182 w 142163"/>
                <a:gd name="connsiteY29" fmla="*/ 52439 h 142153"/>
                <a:gd name="connsiteX30" fmla="*/ 101182 w 142163"/>
                <a:gd name="connsiteY30" fmla="*/ 54208 h 14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2163" h="142153">
                  <a:moveTo>
                    <a:pt x="108945" y="7581"/>
                  </a:moveTo>
                  <a:cubicBezTo>
                    <a:pt x="98509" y="2527"/>
                    <a:pt x="86418" y="0"/>
                    <a:pt x="72545" y="0"/>
                  </a:cubicBezTo>
                  <a:cubicBezTo>
                    <a:pt x="58673" y="0"/>
                    <a:pt x="46582" y="2906"/>
                    <a:pt x="35764" y="8719"/>
                  </a:cubicBezTo>
                  <a:cubicBezTo>
                    <a:pt x="24818" y="14531"/>
                    <a:pt x="16164" y="22745"/>
                    <a:pt x="9673" y="33359"/>
                  </a:cubicBezTo>
                  <a:cubicBezTo>
                    <a:pt x="3182" y="43973"/>
                    <a:pt x="0" y="56609"/>
                    <a:pt x="0" y="71140"/>
                  </a:cubicBezTo>
                  <a:cubicBezTo>
                    <a:pt x="0" y="86808"/>
                    <a:pt x="3564" y="99950"/>
                    <a:pt x="10564" y="110437"/>
                  </a:cubicBezTo>
                  <a:cubicBezTo>
                    <a:pt x="17564" y="121051"/>
                    <a:pt x="26982" y="128886"/>
                    <a:pt x="38691" y="134193"/>
                  </a:cubicBezTo>
                  <a:cubicBezTo>
                    <a:pt x="50400" y="139500"/>
                    <a:pt x="63382" y="142153"/>
                    <a:pt x="77636" y="142153"/>
                  </a:cubicBezTo>
                  <a:cubicBezTo>
                    <a:pt x="88709" y="142153"/>
                    <a:pt x="99273" y="140637"/>
                    <a:pt x="109073" y="137604"/>
                  </a:cubicBezTo>
                  <a:cubicBezTo>
                    <a:pt x="118873" y="134572"/>
                    <a:pt x="128036" y="130149"/>
                    <a:pt x="136436" y="124337"/>
                  </a:cubicBezTo>
                  <a:lnTo>
                    <a:pt x="124218" y="96159"/>
                  </a:lnTo>
                  <a:cubicBezTo>
                    <a:pt x="117982" y="100202"/>
                    <a:pt x="111364" y="103488"/>
                    <a:pt x="104364" y="105888"/>
                  </a:cubicBezTo>
                  <a:cubicBezTo>
                    <a:pt x="97364" y="108289"/>
                    <a:pt x="89855" y="109553"/>
                    <a:pt x="81836" y="109553"/>
                  </a:cubicBezTo>
                  <a:cubicBezTo>
                    <a:pt x="73818" y="109553"/>
                    <a:pt x="67454" y="108542"/>
                    <a:pt x="61600" y="106394"/>
                  </a:cubicBezTo>
                  <a:cubicBezTo>
                    <a:pt x="55745" y="104246"/>
                    <a:pt x="51164" y="101087"/>
                    <a:pt x="47854" y="96917"/>
                  </a:cubicBezTo>
                  <a:cubicBezTo>
                    <a:pt x="44545" y="92747"/>
                    <a:pt x="42382" y="87566"/>
                    <a:pt x="41364" y="81375"/>
                  </a:cubicBezTo>
                  <a:lnTo>
                    <a:pt x="136945" y="81375"/>
                  </a:lnTo>
                  <a:cubicBezTo>
                    <a:pt x="138473" y="78469"/>
                    <a:pt x="139745" y="74931"/>
                    <a:pt x="140764" y="70761"/>
                  </a:cubicBezTo>
                  <a:cubicBezTo>
                    <a:pt x="141782" y="66591"/>
                    <a:pt x="142164" y="62800"/>
                    <a:pt x="142164" y="59262"/>
                  </a:cubicBezTo>
                  <a:cubicBezTo>
                    <a:pt x="142164" y="47637"/>
                    <a:pt x="139236" y="37402"/>
                    <a:pt x="133382" y="28304"/>
                  </a:cubicBezTo>
                  <a:cubicBezTo>
                    <a:pt x="127527" y="19333"/>
                    <a:pt x="119382" y="12257"/>
                    <a:pt x="108945" y="7329"/>
                  </a:cubicBezTo>
                  <a:moveTo>
                    <a:pt x="100927" y="54081"/>
                  </a:moveTo>
                  <a:cubicBezTo>
                    <a:pt x="100927" y="54081"/>
                    <a:pt x="100927" y="54840"/>
                    <a:pt x="100673" y="55219"/>
                  </a:cubicBezTo>
                  <a:lnTo>
                    <a:pt x="41364" y="55219"/>
                  </a:lnTo>
                  <a:cubicBezTo>
                    <a:pt x="42382" y="50164"/>
                    <a:pt x="44291" y="45868"/>
                    <a:pt x="47218" y="42204"/>
                  </a:cubicBezTo>
                  <a:cubicBezTo>
                    <a:pt x="50145" y="38539"/>
                    <a:pt x="53964" y="35633"/>
                    <a:pt x="58545" y="33611"/>
                  </a:cubicBezTo>
                  <a:cubicBezTo>
                    <a:pt x="63127" y="31590"/>
                    <a:pt x="68218" y="30579"/>
                    <a:pt x="73945" y="30579"/>
                  </a:cubicBezTo>
                  <a:cubicBezTo>
                    <a:pt x="80182" y="30579"/>
                    <a:pt x="85273" y="31463"/>
                    <a:pt x="89345" y="33359"/>
                  </a:cubicBezTo>
                  <a:cubicBezTo>
                    <a:pt x="93291" y="35254"/>
                    <a:pt x="96345" y="37781"/>
                    <a:pt x="98254" y="40940"/>
                  </a:cubicBezTo>
                  <a:cubicBezTo>
                    <a:pt x="100164" y="44099"/>
                    <a:pt x="101182" y="48016"/>
                    <a:pt x="101182" y="52439"/>
                  </a:cubicBezTo>
                  <a:lnTo>
                    <a:pt x="101182" y="54208"/>
                  </a:lnTo>
                  <a:close/>
                </a:path>
              </a:pathLst>
            </a:custGeom>
            <a:grpFill/>
            <a:ln w="12700" cap="flat">
              <a:noFill/>
              <a:prstDash val="solid"/>
              <a:miter/>
            </a:ln>
          </p:spPr>
          <p:txBody>
            <a:bodyPr rtlCol="0" anchor="ctr"/>
            <a:lstStyle/>
            <a:p>
              <a:endParaRPr lang="en-GB" sz="2400">
                <a:solidFill>
                  <a:schemeClr val="tx2"/>
                </a:solidFill>
              </a:endParaRPr>
            </a:p>
          </p:txBody>
        </p:sp>
        <p:sp>
          <p:nvSpPr>
            <p:cNvPr id="54" name="Vrije vorm 53">
              <a:extLst>
                <a:ext uri="{FF2B5EF4-FFF2-40B4-BE49-F238E27FC236}">
                  <a16:creationId xmlns:a16="http://schemas.microsoft.com/office/drawing/2014/main" id="{6DDDF551-327E-8F24-A55E-19B48C6C4642}"/>
                </a:ext>
              </a:extLst>
            </p:cNvPr>
            <p:cNvSpPr/>
            <p:nvPr/>
          </p:nvSpPr>
          <p:spPr>
            <a:xfrm>
              <a:off x="1391000" y="638049"/>
              <a:ext cx="40345" cy="136467"/>
            </a:xfrm>
            <a:custGeom>
              <a:avLst/>
              <a:gdLst>
                <a:gd name="connsiteX0" fmla="*/ 0 w 40345"/>
                <a:gd name="connsiteY0" fmla="*/ 0 h 136467"/>
                <a:gd name="connsiteX1" fmla="*/ 40345 w 40345"/>
                <a:gd name="connsiteY1" fmla="*/ 0 h 136467"/>
                <a:gd name="connsiteX2" fmla="*/ 40345 w 40345"/>
                <a:gd name="connsiteY2" fmla="*/ 136467 h 136467"/>
                <a:gd name="connsiteX3" fmla="*/ 0 w 40345"/>
                <a:gd name="connsiteY3" fmla="*/ 136467 h 136467"/>
              </a:gdLst>
              <a:ahLst/>
              <a:cxnLst>
                <a:cxn ang="0">
                  <a:pos x="connsiteX0" y="connsiteY0"/>
                </a:cxn>
                <a:cxn ang="0">
                  <a:pos x="connsiteX1" y="connsiteY1"/>
                </a:cxn>
                <a:cxn ang="0">
                  <a:pos x="connsiteX2" y="connsiteY2"/>
                </a:cxn>
                <a:cxn ang="0">
                  <a:pos x="connsiteX3" y="connsiteY3"/>
                </a:cxn>
              </a:cxnLst>
              <a:rect l="l" t="t" r="r" b="b"/>
              <a:pathLst>
                <a:path w="40345" h="136467">
                  <a:moveTo>
                    <a:pt x="0" y="0"/>
                  </a:moveTo>
                  <a:lnTo>
                    <a:pt x="40345" y="0"/>
                  </a:lnTo>
                  <a:lnTo>
                    <a:pt x="40345" y="136467"/>
                  </a:lnTo>
                  <a:lnTo>
                    <a:pt x="0" y="136467"/>
                  </a:lnTo>
                  <a:close/>
                </a:path>
              </a:pathLst>
            </a:custGeom>
            <a:grpFill/>
            <a:ln w="12700" cap="flat">
              <a:noFill/>
              <a:prstDash val="solid"/>
              <a:miter/>
            </a:ln>
          </p:spPr>
          <p:txBody>
            <a:bodyPr rtlCol="0" anchor="ctr"/>
            <a:lstStyle/>
            <a:p>
              <a:endParaRPr lang="en-GB" sz="2400">
                <a:solidFill>
                  <a:schemeClr val="tx2"/>
                </a:solidFill>
              </a:endParaRPr>
            </a:p>
          </p:txBody>
        </p:sp>
        <p:sp>
          <p:nvSpPr>
            <p:cNvPr id="55" name="Vrije vorm 54">
              <a:extLst>
                <a:ext uri="{FF2B5EF4-FFF2-40B4-BE49-F238E27FC236}">
                  <a16:creationId xmlns:a16="http://schemas.microsoft.com/office/drawing/2014/main" id="{2DBEA4DE-334C-9EDA-51D5-3701404BBE4B}"/>
                </a:ext>
              </a:extLst>
            </p:cNvPr>
            <p:cNvSpPr/>
            <p:nvPr/>
          </p:nvSpPr>
          <p:spPr>
            <a:xfrm>
              <a:off x="1458327" y="580556"/>
              <a:ext cx="148018" cy="196866"/>
            </a:xfrm>
            <a:custGeom>
              <a:avLst/>
              <a:gdLst>
                <a:gd name="connsiteX0" fmla="*/ 107291 w 148018"/>
                <a:gd name="connsiteY0" fmla="*/ 72277 h 196866"/>
                <a:gd name="connsiteX1" fmla="*/ 90364 w 148018"/>
                <a:gd name="connsiteY1" fmla="*/ 59388 h 196866"/>
                <a:gd name="connsiteX2" fmla="*/ 65800 w 148018"/>
                <a:gd name="connsiteY2" fmla="*/ 54587 h 196866"/>
                <a:gd name="connsiteX3" fmla="*/ 32454 w 148018"/>
                <a:gd name="connsiteY3" fmla="*/ 63179 h 196866"/>
                <a:gd name="connsiteX4" fmla="*/ 8782 w 148018"/>
                <a:gd name="connsiteY4" fmla="*/ 87693 h 196866"/>
                <a:gd name="connsiteX5" fmla="*/ 0 w 148018"/>
                <a:gd name="connsiteY5" fmla="*/ 125727 h 196866"/>
                <a:gd name="connsiteX6" fmla="*/ 8782 w 148018"/>
                <a:gd name="connsiteY6" fmla="*/ 163634 h 196866"/>
                <a:gd name="connsiteX7" fmla="*/ 32454 w 148018"/>
                <a:gd name="connsiteY7" fmla="*/ 188274 h 196866"/>
                <a:gd name="connsiteX8" fmla="*/ 65800 w 148018"/>
                <a:gd name="connsiteY8" fmla="*/ 196866 h 196866"/>
                <a:gd name="connsiteX9" fmla="*/ 92018 w 148018"/>
                <a:gd name="connsiteY9" fmla="*/ 191307 h 196866"/>
                <a:gd name="connsiteX10" fmla="*/ 109709 w 148018"/>
                <a:gd name="connsiteY10" fmla="*/ 176523 h 196866"/>
                <a:gd name="connsiteX11" fmla="*/ 109709 w 148018"/>
                <a:gd name="connsiteY11" fmla="*/ 193960 h 196866"/>
                <a:gd name="connsiteX12" fmla="*/ 148018 w 148018"/>
                <a:gd name="connsiteY12" fmla="*/ 193960 h 196866"/>
                <a:gd name="connsiteX13" fmla="*/ 148018 w 148018"/>
                <a:gd name="connsiteY13" fmla="*/ 0 h 196866"/>
                <a:gd name="connsiteX14" fmla="*/ 107418 w 148018"/>
                <a:gd name="connsiteY14" fmla="*/ 0 h 196866"/>
                <a:gd name="connsiteX15" fmla="*/ 107418 w 148018"/>
                <a:gd name="connsiteY15" fmla="*/ 72277 h 196866"/>
                <a:gd name="connsiteX16" fmla="*/ 105000 w 148018"/>
                <a:gd name="connsiteY16" fmla="*/ 144933 h 196866"/>
                <a:gd name="connsiteX17" fmla="*/ 93036 w 148018"/>
                <a:gd name="connsiteY17" fmla="*/ 157569 h 196866"/>
                <a:gd name="connsiteX18" fmla="*/ 75218 w 148018"/>
                <a:gd name="connsiteY18" fmla="*/ 161991 h 196866"/>
                <a:gd name="connsiteX19" fmla="*/ 57527 w 148018"/>
                <a:gd name="connsiteY19" fmla="*/ 157569 h 196866"/>
                <a:gd name="connsiteX20" fmla="*/ 45564 w 148018"/>
                <a:gd name="connsiteY20" fmla="*/ 144933 h 196866"/>
                <a:gd name="connsiteX21" fmla="*/ 41364 w 148018"/>
                <a:gd name="connsiteY21" fmla="*/ 125600 h 196866"/>
                <a:gd name="connsiteX22" fmla="*/ 45564 w 148018"/>
                <a:gd name="connsiteY22" fmla="*/ 106141 h 196866"/>
                <a:gd name="connsiteX23" fmla="*/ 57527 w 148018"/>
                <a:gd name="connsiteY23" fmla="*/ 93632 h 196866"/>
                <a:gd name="connsiteX24" fmla="*/ 75218 w 148018"/>
                <a:gd name="connsiteY24" fmla="*/ 89335 h 196866"/>
                <a:gd name="connsiteX25" fmla="*/ 93036 w 148018"/>
                <a:gd name="connsiteY25" fmla="*/ 93632 h 196866"/>
                <a:gd name="connsiteX26" fmla="*/ 105000 w 148018"/>
                <a:gd name="connsiteY26" fmla="*/ 106141 h 196866"/>
                <a:gd name="connsiteX27" fmla="*/ 109327 w 148018"/>
                <a:gd name="connsiteY27" fmla="*/ 125600 h 196866"/>
                <a:gd name="connsiteX28" fmla="*/ 105000 w 148018"/>
                <a:gd name="connsiteY28" fmla="*/ 144933 h 196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8018" h="196866">
                  <a:moveTo>
                    <a:pt x="107291" y="72277"/>
                  </a:moveTo>
                  <a:cubicBezTo>
                    <a:pt x="102964" y="66844"/>
                    <a:pt x="97364" y="62547"/>
                    <a:pt x="90364" y="59388"/>
                  </a:cubicBezTo>
                  <a:cubicBezTo>
                    <a:pt x="83364" y="56230"/>
                    <a:pt x="75218" y="54587"/>
                    <a:pt x="65800" y="54587"/>
                  </a:cubicBezTo>
                  <a:cubicBezTo>
                    <a:pt x="53582" y="54587"/>
                    <a:pt x="42382" y="57493"/>
                    <a:pt x="32454" y="63179"/>
                  </a:cubicBezTo>
                  <a:cubicBezTo>
                    <a:pt x="22527" y="68865"/>
                    <a:pt x="14636" y="77079"/>
                    <a:pt x="8782" y="87693"/>
                  </a:cubicBezTo>
                  <a:cubicBezTo>
                    <a:pt x="2927" y="98307"/>
                    <a:pt x="0" y="111069"/>
                    <a:pt x="0" y="125727"/>
                  </a:cubicBezTo>
                  <a:cubicBezTo>
                    <a:pt x="0" y="140384"/>
                    <a:pt x="2927" y="152894"/>
                    <a:pt x="8782" y="163634"/>
                  </a:cubicBezTo>
                  <a:cubicBezTo>
                    <a:pt x="14636" y="174375"/>
                    <a:pt x="22527" y="182588"/>
                    <a:pt x="32454" y="188274"/>
                  </a:cubicBezTo>
                  <a:cubicBezTo>
                    <a:pt x="42382" y="193960"/>
                    <a:pt x="53455" y="196866"/>
                    <a:pt x="65800" y="196866"/>
                  </a:cubicBezTo>
                  <a:cubicBezTo>
                    <a:pt x="75727" y="196866"/>
                    <a:pt x="84509" y="194971"/>
                    <a:pt x="92018" y="191307"/>
                  </a:cubicBezTo>
                  <a:cubicBezTo>
                    <a:pt x="99527" y="187642"/>
                    <a:pt x="105382" y="182714"/>
                    <a:pt x="109709" y="176523"/>
                  </a:cubicBezTo>
                  <a:lnTo>
                    <a:pt x="109709" y="193960"/>
                  </a:lnTo>
                  <a:lnTo>
                    <a:pt x="148018" y="193960"/>
                  </a:lnTo>
                  <a:lnTo>
                    <a:pt x="148018" y="0"/>
                  </a:lnTo>
                  <a:lnTo>
                    <a:pt x="107418" y="0"/>
                  </a:lnTo>
                  <a:lnTo>
                    <a:pt x="107418" y="72277"/>
                  </a:lnTo>
                  <a:close/>
                  <a:moveTo>
                    <a:pt x="105000" y="144933"/>
                  </a:moveTo>
                  <a:cubicBezTo>
                    <a:pt x="102073" y="150493"/>
                    <a:pt x="98127" y="154663"/>
                    <a:pt x="93036" y="157569"/>
                  </a:cubicBezTo>
                  <a:cubicBezTo>
                    <a:pt x="87945" y="160475"/>
                    <a:pt x="81964" y="161991"/>
                    <a:pt x="75218" y="161991"/>
                  </a:cubicBezTo>
                  <a:cubicBezTo>
                    <a:pt x="68473" y="161991"/>
                    <a:pt x="62745" y="160475"/>
                    <a:pt x="57527" y="157569"/>
                  </a:cubicBezTo>
                  <a:cubicBezTo>
                    <a:pt x="52309" y="154663"/>
                    <a:pt x="48364" y="150493"/>
                    <a:pt x="45564" y="144933"/>
                  </a:cubicBezTo>
                  <a:cubicBezTo>
                    <a:pt x="42764" y="139373"/>
                    <a:pt x="41364" y="132929"/>
                    <a:pt x="41364" y="125600"/>
                  </a:cubicBezTo>
                  <a:cubicBezTo>
                    <a:pt x="41364" y="118271"/>
                    <a:pt x="42764" y="111574"/>
                    <a:pt x="45564" y="106141"/>
                  </a:cubicBezTo>
                  <a:cubicBezTo>
                    <a:pt x="48364" y="100708"/>
                    <a:pt x="52436" y="96538"/>
                    <a:pt x="57527" y="93632"/>
                  </a:cubicBezTo>
                  <a:cubicBezTo>
                    <a:pt x="62745" y="90725"/>
                    <a:pt x="68600" y="89335"/>
                    <a:pt x="75218" y="89335"/>
                  </a:cubicBezTo>
                  <a:cubicBezTo>
                    <a:pt x="81836" y="89335"/>
                    <a:pt x="87945" y="90725"/>
                    <a:pt x="93036" y="93632"/>
                  </a:cubicBezTo>
                  <a:cubicBezTo>
                    <a:pt x="98127" y="96538"/>
                    <a:pt x="102073" y="100708"/>
                    <a:pt x="105000" y="106141"/>
                  </a:cubicBezTo>
                  <a:cubicBezTo>
                    <a:pt x="107927" y="111574"/>
                    <a:pt x="109327" y="118019"/>
                    <a:pt x="109327" y="125600"/>
                  </a:cubicBezTo>
                  <a:cubicBezTo>
                    <a:pt x="109327" y="133182"/>
                    <a:pt x="107927" y="139373"/>
                    <a:pt x="105000" y="144933"/>
                  </a:cubicBezTo>
                </a:path>
              </a:pathLst>
            </a:custGeom>
            <a:grpFill/>
            <a:ln w="12700" cap="flat">
              <a:noFill/>
              <a:prstDash val="solid"/>
              <a:miter/>
            </a:ln>
          </p:spPr>
          <p:txBody>
            <a:bodyPr rtlCol="0" anchor="ctr"/>
            <a:lstStyle/>
            <a:p>
              <a:endParaRPr lang="en-GB" sz="2400">
                <a:solidFill>
                  <a:schemeClr val="tx2"/>
                </a:solidFill>
              </a:endParaRPr>
            </a:p>
          </p:txBody>
        </p:sp>
        <p:sp>
          <p:nvSpPr>
            <p:cNvPr id="56" name="Vrije vorm 55">
              <a:extLst>
                <a:ext uri="{FF2B5EF4-FFF2-40B4-BE49-F238E27FC236}">
                  <a16:creationId xmlns:a16="http://schemas.microsoft.com/office/drawing/2014/main" id="{4A222004-F34F-D10C-C3A2-3FFA20B26362}"/>
                </a:ext>
              </a:extLst>
            </p:cNvPr>
            <p:cNvSpPr/>
            <p:nvPr/>
          </p:nvSpPr>
          <p:spPr>
            <a:xfrm>
              <a:off x="1632181" y="635143"/>
              <a:ext cx="142163" cy="142153"/>
            </a:xfrm>
            <a:custGeom>
              <a:avLst/>
              <a:gdLst>
                <a:gd name="connsiteX0" fmla="*/ 108946 w 142163"/>
                <a:gd name="connsiteY0" fmla="*/ 7581 h 142153"/>
                <a:gd name="connsiteX1" fmla="*/ 72546 w 142163"/>
                <a:gd name="connsiteY1" fmla="*/ 0 h 142153"/>
                <a:gd name="connsiteX2" fmla="*/ 35764 w 142163"/>
                <a:gd name="connsiteY2" fmla="*/ 8719 h 142153"/>
                <a:gd name="connsiteX3" fmla="*/ 9673 w 142163"/>
                <a:gd name="connsiteY3" fmla="*/ 33359 h 142153"/>
                <a:gd name="connsiteX4" fmla="*/ 0 w 142163"/>
                <a:gd name="connsiteY4" fmla="*/ 71140 h 142153"/>
                <a:gd name="connsiteX5" fmla="*/ 10564 w 142163"/>
                <a:gd name="connsiteY5" fmla="*/ 110437 h 142153"/>
                <a:gd name="connsiteX6" fmla="*/ 38691 w 142163"/>
                <a:gd name="connsiteY6" fmla="*/ 134193 h 142153"/>
                <a:gd name="connsiteX7" fmla="*/ 77636 w 142163"/>
                <a:gd name="connsiteY7" fmla="*/ 142153 h 142153"/>
                <a:gd name="connsiteX8" fmla="*/ 109073 w 142163"/>
                <a:gd name="connsiteY8" fmla="*/ 137604 h 142153"/>
                <a:gd name="connsiteX9" fmla="*/ 136436 w 142163"/>
                <a:gd name="connsiteY9" fmla="*/ 124337 h 142153"/>
                <a:gd name="connsiteX10" fmla="*/ 124218 w 142163"/>
                <a:gd name="connsiteY10" fmla="*/ 96159 h 142153"/>
                <a:gd name="connsiteX11" fmla="*/ 104364 w 142163"/>
                <a:gd name="connsiteY11" fmla="*/ 105888 h 142153"/>
                <a:gd name="connsiteX12" fmla="*/ 81836 w 142163"/>
                <a:gd name="connsiteY12" fmla="*/ 109553 h 142153"/>
                <a:gd name="connsiteX13" fmla="*/ 61600 w 142163"/>
                <a:gd name="connsiteY13" fmla="*/ 106394 h 142153"/>
                <a:gd name="connsiteX14" fmla="*/ 47855 w 142163"/>
                <a:gd name="connsiteY14" fmla="*/ 96917 h 142153"/>
                <a:gd name="connsiteX15" fmla="*/ 41364 w 142163"/>
                <a:gd name="connsiteY15" fmla="*/ 81375 h 142153"/>
                <a:gd name="connsiteX16" fmla="*/ 136945 w 142163"/>
                <a:gd name="connsiteY16" fmla="*/ 81375 h 142153"/>
                <a:gd name="connsiteX17" fmla="*/ 140764 w 142163"/>
                <a:gd name="connsiteY17" fmla="*/ 70761 h 142153"/>
                <a:gd name="connsiteX18" fmla="*/ 142164 w 142163"/>
                <a:gd name="connsiteY18" fmla="*/ 59262 h 142153"/>
                <a:gd name="connsiteX19" fmla="*/ 133382 w 142163"/>
                <a:gd name="connsiteY19" fmla="*/ 28304 h 142153"/>
                <a:gd name="connsiteX20" fmla="*/ 108946 w 142163"/>
                <a:gd name="connsiteY20" fmla="*/ 7329 h 142153"/>
                <a:gd name="connsiteX21" fmla="*/ 100927 w 142163"/>
                <a:gd name="connsiteY21" fmla="*/ 54081 h 142153"/>
                <a:gd name="connsiteX22" fmla="*/ 100673 w 142163"/>
                <a:gd name="connsiteY22" fmla="*/ 55219 h 142153"/>
                <a:gd name="connsiteX23" fmla="*/ 41364 w 142163"/>
                <a:gd name="connsiteY23" fmla="*/ 55219 h 142153"/>
                <a:gd name="connsiteX24" fmla="*/ 47218 w 142163"/>
                <a:gd name="connsiteY24" fmla="*/ 42204 h 142153"/>
                <a:gd name="connsiteX25" fmla="*/ 58545 w 142163"/>
                <a:gd name="connsiteY25" fmla="*/ 33611 h 142153"/>
                <a:gd name="connsiteX26" fmla="*/ 73946 w 142163"/>
                <a:gd name="connsiteY26" fmla="*/ 30579 h 142153"/>
                <a:gd name="connsiteX27" fmla="*/ 89346 w 142163"/>
                <a:gd name="connsiteY27" fmla="*/ 33359 h 142153"/>
                <a:gd name="connsiteX28" fmla="*/ 98255 w 142163"/>
                <a:gd name="connsiteY28" fmla="*/ 40940 h 142153"/>
                <a:gd name="connsiteX29" fmla="*/ 101182 w 142163"/>
                <a:gd name="connsiteY29" fmla="*/ 52439 h 142153"/>
                <a:gd name="connsiteX30" fmla="*/ 101182 w 142163"/>
                <a:gd name="connsiteY30" fmla="*/ 54208 h 14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2163" h="142153">
                  <a:moveTo>
                    <a:pt x="108946" y="7581"/>
                  </a:moveTo>
                  <a:cubicBezTo>
                    <a:pt x="98509" y="2527"/>
                    <a:pt x="86418" y="0"/>
                    <a:pt x="72546" y="0"/>
                  </a:cubicBezTo>
                  <a:cubicBezTo>
                    <a:pt x="58673" y="0"/>
                    <a:pt x="46582" y="2906"/>
                    <a:pt x="35764" y="8719"/>
                  </a:cubicBezTo>
                  <a:cubicBezTo>
                    <a:pt x="24818" y="14531"/>
                    <a:pt x="16164" y="22745"/>
                    <a:pt x="9673" y="33359"/>
                  </a:cubicBezTo>
                  <a:cubicBezTo>
                    <a:pt x="3182" y="43973"/>
                    <a:pt x="0" y="56609"/>
                    <a:pt x="0" y="71140"/>
                  </a:cubicBezTo>
                  <a:cubicBezTo>
                    <a:pt x="0" y="86808"/>
                    <a:pt x="3564" y="99950"/>
                    <a:pt x="10564" y="110437"/>
                  </a:cubicBezTo>
                  <a:cubicBezTo>
                    <a:pt x="17564" y="121051"/>
                    <a:pt x="26982" y="128886"/>
                    <a:pt x="38691" y="134193"/>
                  </a:cubicBezTo>
                  <a:cubicBezTo>
                    <a:pt x="50400" y="139500"/>
                    <a:pt x="63382" y="142153"/>
                    <a:pt x="77636" y="142153"/>
                  </a:cubicBezTo>
                  <a:cubicBezTo>
                    <a:pt x="88709" y="142153"/>
                    <a:pt x="99273" y="140637"/>
                    <a:pt x="109073" y="137604"/>
                  </a:cubicBezTo>
                  <a:cubicBezTo>
                    <a:pt x="118873" y="134572"/>
                    <a:pt x="128036" y="130149"/>
                    <a:pt x="136436" y="124337"/>
                  </a:cubicBezTo>
                  <a:lnTo>
                    <a:pt x="124218" y="96159"/>
                  </a:lnTo>
                  <a:cubicBezTo>
                    <a:pt x="117982" y="100202"/>
                    <a:pt x="111364" y="103488"/>
                    <a:pt x="104364" y="105888"/>
                  </a:cubicBezTo>
                  <a:cubicBezTo>
                    <a:pt x="97364" y="108289"/>
                    <a:pt x="89855" y="109553"/>
                    <a:pt x="81836" y="109553"/>
                  </a:cubicBezTo>
                  <a:cubicBezTo>
                    <a:pt x="73818" y="109553"/>
                    <a:pt x="67455" y="108542"/>
                    <a:pt x="61600" y="106394"/>
                  </a:cubicBezTo>
                  <a:cubicBezTo>
                    <a:pt x="55746" y="104246"/>
                    <a:pt x="51164" y="101087"/>
                    <a:pt x="47855" y="96917"/>
                  </a:cubicBezTo>
                  <a:cubicBezTo>
                    <a:pt x="44545" y="92747"/>
                    <a:pt x="42382" y="87566"/>
                    <a:pt x="41364" y="81375"/>
                  </a:cubicBezTo>
                  <a:lnTo>
                    <a:pt x="136945" y="81375"/>
                  </a:lnTo>
                  <a:cubicBezTo>
                    <a:pt x="138473" y="78469"/>
                    <a:pt x="139746" y="74931"/>
                    <a:pt x="140764" y="70761"/>
                  </a:cubicBezTo>
                  <a:cubicBezTo>
                    <a:pt x="141782" y="66591"/>
                    <a:pt x="142164" y="62800"/>
                    <a:pt x="142164" y="59262"/>
                  </a:cubicBezTo>
                  <a:cubicBezTo>
                    <a:pt x="142164" y="47637"/>
                    <a:pt x="139236" y="37402"/>
                    <a:pt x="133382" y="28304"/>
                  </a:cubicBezTo>
                  <a:cubicBezTo>
                    <a:pt x="127527" y="19333"/>
                    <a:pt x="119382" y="12257"/>
                    <a:pt x="108946" y="7329"/>
                  </a:cubicBezTo>
                  <a:moveTo>
                    <a:pt x="100927" y="54081"/>
                  </a:moveTo>
                  <a:cubicBezTo>
                    <a:pt x="100927" y="54081"/>
                    <a:pt x="100927" y="54840"/>
                    <a:pt x="100673" y="55219"/>
                  </a:cubicBezTo>
                  <a:lnTo>
                    <a:pt x="41364" y="55219"/>
                  </a:lnTo>
                  <a:cubicBezTo>
                    <a:pt x="42382" y="50164"/>
                    <a:pt x="44291" y="45868"/>
                    <a:pt x="47218" y="42204"/>
                  </a:cubicBezTo>
                  <a:cubicBezTo>
                    <a:pt x="50145" y="38539"/>
                    <a:pt x="53964" y="35633"/>
                    <a:pt x="58545" y="33611"/>
                  </a:cubicBezTo>
                  <a:cubicBezTo>
                    <a:pt x="63127" y="31590"/>
                    <a:pt x="68218" y="30579"/>
                    <a:pt x="73946" y="30579"/>
                  </a:cubicBezTo>
                  <a:cubicBezTo>
                    <a:pt x="80182" y="30579"/>
                    <a:pt x="85273" y="31463"/>
                    <a:pt x="89346" y="33359"/>
                  </a:cubicBezTo>
                  <a:cubicBezTo>
                    <a:pt x="93291" y="35254"/>
                    <a:pt x="96345" y="37781"/>
                    <a:pt x="98255" y="40940"/>
                  </a:cubicBezTo>
                  <a:cubicBezTo>
                    <a:pt x="100164" y="44099"/>
                    <a:pt x="101182" y="48016"/>
                    <a:pt x="101182" y="52439"/>
                  </a:cubicBezTo>
                  <a:lnTo>
                    <a:pt x="101182" y="54208"/>
                  </a:lnTo>
                  <a:close/>
                </a:path>
              </a:pathLst>
            </a:custGeom>
            <a:grpFill/>
            <a:ln w="12700" cap="flat">
              <a:noFill/>
              <a:prstDash val="solid"/>
              <a:miter/>
            </a:ln>
          </p:spPr>
          <p:txBody>
            <a:bodyPr rtlCol="0" anchor="ctr"/>
            <a:lstStyle/>
            <a:p>
              <a:endParaRPr lang="en-GB" sz="2400">
                <a:solidFill>
                  <a:schemeClr val="tx2"/>
                </a:solidFill>
              </a:endParaRPr>
            </a:p>
          </p:txBody>
        </p:sp>
        <p:sp>
          <p:nvSpPr>
            <p:cNvPr id="57" name="Vrije vorm 56">
              <a:extLst>
                <a:ext uri="{FF2B5EF4-FFF2-40B4-BE49-F238E27FC236}">
                  <a16:creationId xmlns:a16="http://schemas.microsoft.com/office/drawing/2014/main" id="{10207B6C-8E10-2E39-9C52-9B1FA4137FF9}"/>
                </a:ext>
              </a:extLst>
            </p:cNvPr>
            <p:cNvSpPr/>
            <p:nvPr/>
          </p:nvSpPr>
          <p:spPr>
            <a:xfrm>
              <a:off x="1801199" y="635016"/>
              <a:ext cx="131600" cy="139499"/>
            </a:xfrm>
            <a:custGeom>
              <a:avLst/>
              <a:gdLst>
                <a:gd name="connsiteX0" fmla="*/ 81582 w 131600"/>
                <a:gd name="connsiteY0" fmla="*/ 126 h 139499"/>
                <a:gd name="connsiteX1" fmla="*/ 55236 w 131600"/>
                <a:gd name="connsiteY1" fmla="*/ 5307 h 139499"/>
                <a:gd name="connsiteX2" fmla="*/ 38309 w 131600"/>
                <a:gd name="connsiteY2" fmla="*/ 19586 h 139499"/>
                <a:gd name="connsiteX3" fmla="*/ 38309 w 131600"/>
                <a:gd name="connsiteY3" fmla="*/ 3033 h 139499"/>
                <a:gd name="connsiteX4" fmla="*/ 0 w 131600"/>
                <a:gd name="connsiteY4" fmla="*/ 3033 h 139499"/>
                <a:gd name="connsiteX5" fmla="*/ 0 w 131600"/>
                <a:gd name="connsiteY5" fmla="*/ 139500 h 139499"/>
                <a:gd name="connsiteX6" fmla="*/ 40346 w 131600"/>
                <a:gd name="connsiteY6" fmla="*/ 139500 h 139499"/>
                <a:gd name="connsiteX7" fmla="*/ 40346 w 131600"/>
                <a:gd name="connsiteY7" fmla="*/ 68360 h 139499"/>
                <a:gd name="connsiteX8" fmla="*/ 48109 w 131600"/>
                <a:gd name="connsiteY8" fmla="*/ 43594 h 139499"/>
                <a:gd name="connsiteX9" fmla="*/ 68982 w 131600"/>
                <a:gd name="connsiteY9" fmla="*/ 35001 h 139499"/>
                <a:gd name="connsiteX10" fmla="*/ 85782 w 131600"/>
                <a:gd name="connsiteY10" fmla="*/ 41193 h 139499"/>
                <a:gd name="connsiteX11" fmla="*/ 91255 w 131600"/>
                <a:gd name="connsiteY11" fmla="*/ 60147 h 139499"/>
                <a:gd name="connsiteX12" fmla="*/ 91255 w 131600"/>
                <a:gd name="connsiteY12" fmla="*/ 139373 h 139499"/>
                <a:gd name="connsiteX13" fmla="*/ 131600 w 131600"/>
                <a:gd name="connsiteY13" fmla="*/ 139373 h 139499"/>
                <a:gd name="connsiteX14" fmla="*/ 131600 w 131600"/>
                <a:gd name="connsiteY14" fmla="*/ 54081 h 139499"/>
                <a:gd name="connsiteX15" fmla="*/ 118109 w 131600"/>
                <a:gd name="connsiteY15" fmla="*/ 13268 h 139499"/>
                <a:gd name="connsiteX16" fmla="*/ 81582 w 131600"/>
                <a:gd name="connsiteY16" fmla="*/ 0 h 139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600" h="139499">
                  <a:moveTo>
                    <a:pt x="81582" y="126"/>
                  </a:moveTo>
                  <a:cubicBezTo>
                    <a:pt x="71018" y="126"/>
                    <a:pt x="62236" y="1895"/>
                    <a:pt x="55236" y="5307"/>
                  </a:cubicBezTo>
                  <a:cubicBezTo>
                    <a:pt x="48236" y="8845"/>
                    <a:pt x="42509" y="13520"/>
                    <a:pt x="38309" y="19586"/>
                  </a:cubicBezTo>
                  <a:lnTo>
                    <a:pt x="38309" y="3033"/>
                  </a:lnTo>
                  <a:lnTo>
                    <a:pt x="0" y="3033"/>
                  </a:lnTo>
                  <a:lnTo>
                    <a:pt x="0" y="139500"/>
                  </a:lnTo>
                  <a:lnTo>
                    <a:pt x="40346" y="139500"/>
                  </a:lnTo>
                  <a:lnTo>
                    <a:pt x="40346" y="68360"/>
                  </a:lnTo>
                  <a:cubicBezTo>
                    <a:pt x="40346" y="57493"/>
                    <a:pt x="42891" y="49280"/>
                    <a:pt x="48109" y="43594"/>
                  </a:cubicBezTo>
                  <a:cubicBezTo>
                    <a:pt x="53327" y="37908"/>
                    <a:pt x="60200" y="35001"/>
                    <a:pt x="68982" y="35001"/>
                  </a:cubicBezTo>
                  <a:cubicBezTo>
                    <a:pt x="76618" y="35001"/>
                    <a:pt x="82218" y="37023"/>
                    <a:pt x="85782" y="41193"/>
                  </a:cubicBezTo>
                  <a:cubicBezTo>
                    <a:pt x="89345" y="45363"/>
                    <a:pt x="91255" y="51681"/>
                    <a:pt x="91255" y="60147"/>
                  </a:cubicBezTo>
                  <a:lnTo>
                    <a:pt x="91255" y="139373"/>
                  </a:lnTo>
                  <a:lnTo>
                    <a:pt x="131600" y="139373"/>
                  </a:lnTo>
                  <a:lnTo>
                    <a:pt x="131600" y="54081"/>
                  </a:lnTo>
                  <a:cubicBezTo>
                    <a:pt x="131600" y="35759"/>
                    <a:pt x="127145" y="22113"/>
                    <a:pt x="118109" y="13268"/>
                  </a:cubicBezTo>
                  <a:cubicBezTo>
                    <a:pt x="109073" y="4423"/>
                    <a:pt x="96982" y="0"/>
                    <a:pt x="81582" y="0"/>
                  </a:cubicBezTo>
                </a:path>
              </a:pathLst>
            </a:custGeom>
            <a:grpFill/>
            <a:ln w="12700" cap="flat">
              <a:noFill/>
              <a:prstDash val="solid"/>
              <a:miter/>
            </a:ln>
          </p:spPr>
          <p:txBody>
            <a:bodyPr rtlCol="0" anchor="ctr"/>
            <a:lstStyle/>
            <a:p>
              <a:endParaRPr lang="en-GB" sz="2400">
                <a:solidFill>
                  <a:schemeClr val="tx2"/>
                </a:solidFill>
              </a:endParaRPr>
            </a:p>
          </p:txBody>
        </p:sp>
        <p:sp>
          <p:nvSpPr>
            <p:cNvPr id="58" name="Vrije vorm 57">
              <a:extLst>
                <a:ext uri="{FF2B5EF4-FFF2-40B4-BE49-F238E27FC236}">
                  <a16:creationId xmlns:a16="http://schemas.microsoft.com/office/drawing/2014/main" id="{749BC4ED-DDF3-ED4D-B214-92867B3E2CAD}"/>
                </a:ext>
              </a:extLst>
            </p:cNvPr>
            <p:cNvSpPr/>
            <p:nvPr/>
          </p:nvSpPr>
          <p:spPr>
            <a:xfrm>
              <a:off x="1083254" y="573859"/>
              <a:ext cx="127400" cy="200657"/>
            </a:xfrm>
            <a:custGeom>
              <a:avLst/>
              <a:gdLst>
                <a:gd name="connsiteX0" fmla="*/ 42636 w 127400"/>
                <a:gd name="connsiteY0" fmla="*/ 163761 h 200657"/>
                <a:gd name="connsiteX1" fmla="*/ 127400 w 127400"/>
                <a:gd name="connsiteY1" fmla="*/ 163761 h 200657"/>
                <a:gd name="connsiteX2" fmla="*/ 127400 w 127400"/>
                <a:gd name="connsiteY2" fmla="*/ 200657 h 200657"/>
                <a:gd name="connsiteX3" fmla="*/ 0 w 127400"/>
                <a:gd name="connsiteY3" fmla="*/ 200657 h 200657"/>
                <a:gd name="connsiteX4" fmla="*/ 0 w 127400"/>
                <a:gd name="connsiteY4" fmla="*/ 0 h 200657"/>
                <a:gd name="connsiteX5" fmla="*/ 42636 w 127400"/>
                <a:gd name="connsiteY5" fmla="*/ 0 h 200657"/>
                <a:gd name="connsiteX6" fmla="*/ 42636 w 127400"/>
                <a:gd name="connsiteY6" fmla="*/ 163761 h 20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400" h="200657">
                  <a:moveTo>
                    <a:pt x="42636" y="163761"/>
                  </a:moveTo>
                  <a:lnTo>
                    <a:pt x="127400" y="163761"/>
                  </a:lnTo>
                  <a:lnTo>
                    <a:pt x="127400" y="200657"/>
                  </a:lnTo>
                  <a:lnTo>
                    <a:pt x="0" y="200657"/>
                  </a:lnTo>
                  <a:lnTo>
                    <a:pt x="0" y="0"/>
                  </a:lnTo>
                  <a:lnTo>
                    <a:pt x="42636" y="0"/>
                  </a:lnTo>
                  <a:lnTo>
                    <a:pt x="42636" y="163761"/>
                  </a:lnTo>
                  <a:close/>
                </a:path>
              </a:pathLst>
            </a:custGeom>
            <a:grpFill/>
            <a:ln w="12700" cap="flat">
              <a:noFill/>
              <a:prstDash val="solid"/>
              <a:miter/>
            </a:ln>
          </p:spPr>
          <p:txBody>
            <a:bodyPr rtlCol="0" anchor="ctr"/>
            <a:lstStyle/>
            <a:p>
              <a:endParaRPr lang="en-GB" sz="2400">
                <a:solidFill>
                  <a:schemeClr val="tx2"/>
                </a:solidFill>
              </a:endParaRPr>
            </a:p>
          </p:txBody>
        </p:sp>
        <p:sp>
          <p:nvSpPr>
            <p:cNvPr id="59" name="Vrije vorm 58">
              <a:extLst>
                <a:ext uri="{FF2B5EF4-FFF2-40B4-BE49-F238E27FC236}">
                  <a16:creationId xmlns:a16="http://schemas.microsoft.com/office/drawing/2014/main" id="{372937E2-6943-5166-5EEE-E32791183F33}"/>
                </a:ext>
              </a:extLst>
            </p:cNvPr>
            <p:cNvSpPr/>
            <p:nvPr/>
          </p:nvSpPr>
          <p:spPr>
            <a:xfrm>
              <a:off x="252036" y="251518"/>
              <a:ext cx="680272" cy="525651"/>
            </a:xfrm>
            <a:custGeom>
              <a:avLst/>
              <a:gdLst>
                <a:gd name="connsiteX0" fmla="*/ 232909 w 680272"/>
                <a:gd name="connsiteY0" fmla="*/ 32853 h 525651"/>
                <a:gd name="connsiteX1" fmla="*/ 230236 w 680272"/>
                <a:gd name="connsiteY1" fmla="*/ 27420 h 525651"/>
                <a:gd name="connsiteX2" fmla="*/ 355727 w 680272"/>
                <a:gd name="connsiteY2" fmla="*/ 0 h 525651"/>
                <a:gd name="connsiteX3" fmla="*/ 373545 w 680272"/>
                <a:gd name="connsiteY3" fmla="*/ 8213 h 525651"/>
                <a:gd name="connsiteX4" fmla="*/ 346309 w 680272"/>
                <a:gd name="connsiteY4" fmla="*/ 36644 h 525651"/>
                <a:gd name="connsiteX5" fmla="*/ 214073 w 680272"/>
                <a:gd name="connsiteY5" fmla="*/ 123199 h 525651"/>
                <a:gd name="connsiteX6" fmla="*/ 216745 w 680272"/>
                <a:gd name="connsiteY6" fmla="*/ 128507 h 525651"/>
                <a:gd name="connsiteX7" fmla="*/ 322764 w 680272"/>
                <a:gd name="connsiteY7" fmla="*/ 88451 h 525651"/>
                <a:gd name="connsiteX8" fmla="*/ 532127 w 680272"/>
                <a:gd name="connsiteY8" fmla="*/ 41446 h 525651"/>
                <a:gd name="connsiteX9" fmla="*/ 567000 w 680272"/>
                <a:gd name="connsiteY9" fmla="*/ 54334 h 525651"/>
                <a:gd name="connsiteX10" fmla="*/ 529709 w 680272"/>
                <a:gd name="connsiteY10" fmla="*/ 97422 h 525651"/>
                <a:gd name="connsiteX11" fmla="*/ 453345 w 680272"/>
                <a:gd name="connsiteY11" fmla="*/ 217210 h 525651"/>
                <a:gd name="connsiteX12" fmla="*/ 680273 w 680272"/>
                <a:gd name="connsiteY12" fmla="*/ 398787 h 525651"/>
                <a:gd name="connsiteX13" fmla="*/ 455382 w 680272"/>
                <a:gd name="connsiteY13" fmla="*/ 525651 h 525651"/>
                <a:gd name="connsiteX14" fmla="*/ 175636 w 680272"/>
                <a:gd name="connsiteY14" fmla="*/ 323604 h 525651"/>
                <a:gd name="connsiteX15" fmla="*/ 359418 w 680272"/>
                <a:gd name="connsiteY15" fmla="*/ 106141 h 525651"/>
                <a:gd name="connsiteX16" fmla="*/ 356745 w 680272"/>
                <a:gd name="connsiteY16" fmla="*/ 100708 h 525651"/>
                <a:gd name="connsiteX17" fmla="*/ 174745 w 680272"/>
                <a:gd name="connsiteY17" fmla="*/ 176396 h 525651"/>
                <a:gd name="connsiteX18" fmla="*/ 22273 w 680272"/>
                <a:gd name="connsiteY18" fmla="*/ 220116 h 525651"/>
                <a:gd name="connsiteX19" fmla="*/ 0 w 680272"/>
                <a:gd name="connsiteY19" fmla="*/ 208112 h 525651"/>
                <a:gd name="connsiteX20" fmla="*/ 192182 w 680272"/>
                <a:gd name="connsiteY20" fmla="*/ 86556 h 525651"/>
                <a:gd name="connsiteX21" fmla="*/ 298582 w 680272"/>
                <a:gd name="connsiteY21" fmla="*/ 38034 h 525651"/>
                <a:gd name="connsiteX22" fmla="*/ 295909 w 680272"/>
                <a:gd name="connsiteY22" fmla="*/ 32600 h 525651"/>
                <a:gd name="connsiteX23" fmla="*/ 232782 w 680272"/>
                <a:gd name="connsiteY23" fmla="*/ 32600 h 52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0272" h="525651">
                  <a:moveTo>
                    <a:pt x="232909" y="32853"/>
                  </a:moveTo>
                  <a:lnTo>
                    <a:pt x="230236" y="27420"/>
                  </a:lnTo>
                  <a:cubicBezTo>
                    <a:pt x="263709" y="15163"/>
                    <a:pt x="314745" y="0"/>
                    <a:pt x="355727" y="0"/>
                  </a:cubicBezTo>
                  <a:cubicBezTo>
                    <a:pt x="370364" y="0"/>
                    <a:pt x="373545" y="3538"/>
                    <a:pt x="373545" y="8213"/>
                  </a:cubicBezTo>
                  <a:cubicBezTo>
                    <a:pt x="373545" y="14531"/>
                    <a:pt x="365273" y="24261"/>
                    <a:pt x="346309" y="36644"/>
                  </a:cubicBezTo>
                  <a:lnTo>
                    <a:pt x="214073" y="123199"/>
                  </a:lnTo>
                  <a:lnTo>
                    <a:pt x="216745" y="128507"/>
                  </a:lnTo>
                  <a:lnTo>
                    <a:pt x="322764" y="88451"/>
                  </a:lnTo>
                  <a:cubicBezTo>
                    <a:pt x="406000" y="56988"/>
                    <a:pt x="469000" y="41446"/>
                    <a:pt x="532127" y="41446"/>
                  </a:cubicBezTo>
                  <a:cubicBezTo>
                    <a:pt x="562418" y="41446"/>
                    <a:pt x="567000" y="48143"/>
                    <a:pt x="567000" y="54334"/>
                  </a:cubicBezTo>
                  <a:cubicBezTo>
                    <a:pt x="567000" y="64822"/>
                    <a:pt x="546255" y="83776"/>
                    <a:pt x="529709" y="97422"/>
                  </a:cubicBezTo>
                  <a:cubicBezTo>
                    <a:pt x="485927" y="133434"/>
                    <a:pt x="453345" y="176017"/>
                    <a:pt x="453345" y="217210"/>
                  </a:cubicBezTo>
                  <a:cubicBezTo>
                    <a:pt x="453345" y="288224"/>
                    <a:pt x="543073" y="358353"/>
                    <a:pt x="680273" y="398787"/>
                  </a:cubicBezTo>
                  <a:cubicBezTo>
                    <a:pt x="593982" y="426712"/>
                    <a:pt x="523218" y="469548"/>
                    <a:pt x="455382" y="525651"/>
                  </a:cubicBezTo>
                  <a:cubicBezTo>
                    <a:pt x="264855" y="499748"/>
                    <a:pt x="175636" y="399293"/>
                    <a:pt x="175636" y="323604"/>
                  </a:cubicBezTo>
                  <a:cubicBezTo>
                    <a:pt x="175636" y="235153"/>
                    <a:pt x="252127" y="164140"/>
                    <a:pt x="359418" y="106141"/>
                  </a:cubicBezTo>
                  <a:lnTo>
                    <a:pt x="356745" y="100708"/>
                  </a:lnTo>
                  <a:lnTo>
                    <a:pt x="174745" y="176396"/>
                  </a:lnTo>
                  <a:cubicBezTo>
                    <a:pt x="100545" y="207228"/>
                    <a:pt x="51036" y="220116"/>
                    <a:pt x="22273" y="220116"/>
                  </a:cubicBezTo>
                  <a:cubicBezTo>
                    <a:pt x="7382" y="220116"/>
                    <a:pt x="0" y="215947"/>
                    <a:pt x="0" y="208112"/>
                  </a:cubicBezTo>
                  <a:cubicBezTo>
                    <a:pt x="0" y="192065"/>
                    <a:pt x="39455" y="156179"/>
                    <a:pt x="192182" y="86556"/>
                  </a:cubicBezTo>
                  <a:lnTo>
                    <a:pt x="298582" y="38034"/>
                  </a:lnTo>
                  <a:lnTo>
                    <a:pt x="295909" y="32600"/>
                  </a:lnTo>
                  <a:lnTo>
                    <a:pt x="232782" y="32600"/>
                  </a:lnTo>
                  <a:close/>
                </a:path>
              </a:pathLst>
            </a:custGeom>
            <a:grpFill/>
            <a:ln w="12700" cap="flat">
              <a:noFill/>
              <a:prstDash val="solid"/>
              <a:miter/>
            </a:ln>
          </p:spPr>
          <p:txBody>
            <a:bodyPr rtlCol="0" anchor="ctr"/>
            <a:lstStyle/>
            <a:p>
              <a:endParaRPr lang="en-GB" sz="2400">
                <a:solidFill>
                  <a:schemeClr val="tx2"/>
                </a:solidFill>
              </a:endParaRPr>
            </a:p>
          </p:txBody>
        </p:sp>
      </p:grpSp>
      <p:sp>
        <p:nvSpPr>
          <p:cNvPr id="61" name="Graphic 13">
            <a:extLst>
              <a:ext uri="{FF2B5EF4-FFF2-40B4-BE49-F238E27FC236}">
                <a16:creationId xmlns:a16="http://schemas.microsoft.com/office/drawing/2014/main" id="{BE890B94-81E3-CEC4-9C09-944B507AA635}"/>
              </a:ext>
            </a:extLst>
          </p:cNvPr>
          <p:cNvSpPr>
            <a:spLocks noChangeAspect="1"/>
          </p:cNvSpPr>
          <p:nvPr/>
        </p:nvSpPr>
        <p:spPr>
          <a:xfrm>
            <a:off x="11174400" y="1440000"/>
            <a:ext cx="683459" cy="1032000"/>
          </a:xfrm>
          <a:custGeom>
            <a:avLst/>
            <a:gdLst>
              <a:gd name="connsiteX0" fmla="*/ 333824 w 500673"/>
              <a:gd name="connsiteY0" fmla="*/ 168218 h 757104"/>
              <a:gd name="connsiteX1" fmla="*/ 333824 w 500673"/>
              <a:gd name="connsiteY1" fmla="*/ 757104 h 757104"/>
              <a:gd name="connsiteX2" fmla="*/ 500674 w 500673"/>
              <a:gd name="connsiteY2" fmla="*/ 757104 h 757104"/>
              <a:gd name="connsiteX3" fmla="*/ 500674 w 500673"/>
              <a:gd name="connsiteY3" fmla="*/ 0 h 757104"/>
              <a:gd name="connsiteX4" fmla="*/ 0 w 500673"/>
              <a:gd name="connsiteY4" fmla="*/ 0 h 757104"/>
              <a:gd name="connsiteX5" fmla="*/ 0 w 500673"/>
              <a:gd name="connsiteY5" fmla="*/ 168218 h 757104"/>
              <a:gd name="connsiteX6" fmla="*/ 333824 w 500673"/>
              <a:gd name="connsiteY6" fmla="*/ 168218 h 75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673" h="757104">
                <a:moveTo>
                  <a:pt x="333824" y="168218"/>
                </a:moveTo>
                <a:lnTo>
                  <a:pt x="333824" y="757104"/>
                </a:lnTo>
                <a:lnTo>
                  <a:pt x="500674" y="757104"/>
                </a:lnTo>
                <a:lnTo>
                  <a:pt x="500674" y="0"/>
                </a:lnTo>
                <a:lnTo>
                  <a:pt x="0" y="0"/>
                </a:lnTo>
                <a:lnTo>
                  <a:pt x="0" y="168218"/>
                </a:lnTo>
                <a:lnTo>
                  <a:pt x="333824" y="168218"/>
                </a:lnTo>
                <a:close/>
              </a:path>
            </a:pathLst>
          </a:custGeom>
          <a:solidFill>
            <a:schemeClr val="accent1"/>
          </a:solidFill>
          <a:ln w="12313" cap="flat">
            <a:noFill/>
            <a:prstDash val="solid"/>
            <a:miter/>
          </a:ln>
        </p:spPr>
        <p:txBody>
          <a:bodyPr rtlCol="0" anchor="ctr"/>
          <a:lstStyle/>
          <a:p>
            <a:endParaRPr lang="en-GB" sz="2400">
              <a:solidFill>
                <a:schemeClr val="accent4"/>
              </a:solidFill>
            </a:endParaRPr>
          </a:p>
        </p:txBody>
      </p:sp>
      <p:sp>
        <p:nvSpPr>
          <p:cNvPr id="13" name="Graphic 11">
            <a:extLst>
              <a:ext uri="{FF2B5EF4-FFF2-40B4-BE49-F238E27FC236}">
                <a16:creationId xmlns:a16="http://schemas.microsoft.com/office/drawing/2014/main" id="{A031A140-1A0D-DFF2-9172-0726F09DEBCE}"/>
              </a:ext>
            </a:extLst>
          </p:cNvPr>
          <p:cNvSpPr/>
          <p:nvPr/>
        </p:nvSpPr>
        <p:spPr>
          <a:xfrm>
            <a:off x="336001" y="4492800"/>
            <a:ext cx="1359860" cy="2022848"/>
          </a:xfrm>
          <a:custGeom>
            <a:avLst/>
            <a:gdLst>
              <a:gd name="connsiteX0" fmla="*/ 339965 w 1019895"/>
              <a:gd name="connsiteY0" fmla="*/ 1179981 h 1517136"/>
              <a:gd name="connsiteX1" fmla="*/ 339965 w 1019895"/>
              <a:gd name="connsiteY1" fmla="*/ 0 h 1517136"/>
              <a:gd name="connsiteX2" fmla="*/ 0 w 1019895"/>
              <a:gd name="connsiteY2" fmla="*/ 0 h 1517136"/>
              <a:gd name="connsiteX3" fmla="*/ 0 w 1019895"/>
              <a:gd name="connsiteY3" fmla="*/ 1517137 h 1517136"/>
              <a:gd name="connsiteX4" fmla="*/ 1019895 w 1019895"/>
              <a:gd name="connsiteY4" fmla="*/ 1517137 h 1517136"/>
              <a:gd name="connsiteX5" fmla="*/ 1019895 w 1019895"/>
              <a:gd name="connsiteY5" fmla="*/ 1179981 h 1517136"/>
              <a:gd name="connsiteX6" fmla="*/ 339965 w 1019895"/>
              <a:gd name="connsiteY6" fmla="*/ 1179981 h 151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9895" h="1517136">
                <a:moveTo>
                  <a:pt x="339965" y="1179981"/>
                </a:moveTo>
                <a:lnTo>
                  <a:pt x="339965" y="0"/>
                </a:lnTo>
                <a:lnTo>
                  <a:pt x="0" y="0"/>
                </a:lnTo>
                <a:lnTo>
                  <a:pt x="0" y="1517137"/>
                </a:lnTo>
                <a:lnTo>
                  <a:pt x="1019895" y="1517137"/>
                </a:lnTo>
                <a:lnTo>
                  <a:pt x="1019895" y="1179981"/>
                </a:lnTo>
                <a:lnTo>
                  <a:pt x="339965" y="1179981"/>
                </a:lnTo>
                <a:close/>
              </a:path>
            </a:pathLst>
          </a:custGeom>
          <a:solidFill>
            <a:schemeClr val="accent1"/>
          </a:solidFill>
          <a:ln w="12621" cap="flat">
            <a:noFill/>
            <a:prstDash val="solid"/>
            <a:miter/>
          </a:ln>
        </p:spPr>
        <p:txBody>
          <a:bodyPr rtlCol="0" anchor="ctr"/>
          <a:lstStyle/>
          <a:p>
            <a:endParaRPr lang="nl-NL" sz="2400"/>
          </a:p>
        </p:txBody>
      </p:sp>
      <p:sp>
        <p:nvSpPr>
          <p:cNvPr id="4" name="Tekstvak 3">
            <a:extLst>
              <a:ext uri="{FF2B5EF4-FFF2-40B4-BE49-F238E27FC236}">
                <a16:creationId xmlns:a16="http://schemas.microsoft.com/office/drawing/2014/main" id="{A175FCEA-9ED3-C56B-BA11-631B1F2D4970}"/>
              </a:ext>
            </a:extLst>
          </p:cNvPr>
          <p:cNvSpPr txBox="1"/>
          <p:nvPr userDrawn="1"/>
        </p:nvSpPr>
        <p:spPr>
          <a:xfrm>
            <a:off x="9935952" y="6288000"/>
            <a:ext cx="1920000" cy="240000"/>
          </a:xfrm>
          <a:prstGeom prst="rect">
            <a:avLst/>
          </a:prstGeom>
          <a:noFill/>
        </p:spPr>
        <p:txBody>
          <a:bodyPr wrap="square" lIns="0" tIns="0" rIns="0" bIns="0" rtlCol="0" anchor="b" anchorCtr="0">
            <a:noAutofit/>
          </a:bodyPr>
          <a:lstStyle/>
          <a:p>
            <a:pPr algn="r"/>
            <a:r>
              <a:rPr lang="nl-NL" sz="1267" dirty="0">
                <a:solidFill>
                  <a:schemeClr val="accent1"/>
                </a:solidFill>
              </a:rPr>
              <a:t>gezien en gehoord</a:t>
            </a:r>
          </a:p>
        </p:txBody>
      </p:sp>
      <p:sp>
        <p:nvSpPr>
          <p:cNvPr id="8" name="Tekstvak 7">
            <a:extLst>
              <a:ext uri="{FF2B5EF4-FFF2-40B4-BE49-F238E27FC236}">
                <a16:creationId xmlns:a16="http://schemas.microsoft.com/office/drawing/2014/main" id="{87F78968-CF7F-7EC8-3ABC-42C6C64C76FA}"/>
              </a:ext>
            </a:extLst>
          </p:cNvPr>
          <p:cNvSpPr txBox="1"/>
          <p:nvPr userDrawn="1"/>
        </p:nvSpPr>
        <p:spPr>
          <a:xfrm>
            <a:off x="1248000" y="4464000"/>
            <a:ext cx="2880000" cy="1344000"/>
          </a:xfrm>
          <a:prstGeom prst="rect">
            <a:avLst/>
          </a:prstGeom>
          <a:noFill/>
        </p:spPr>
        <p:txBody>
          <a:bodyPr wrap="square" lIns="0" tIns="0" rIns="0" bIns="0" rtlCol="0">
            <a:noAutofit/>
          </a:bodyPr>
          <a:lstStyle/>
          <a:p>
            <a:pPr algn="l"/>
            <a:r>
              <a:rPr lang="nl-NL" sz="2000" noProof="1">
                <a:solidFill>
                  <a:schemeClr val="accent1"/>
                </a:solidFill>
              </a:rPr>
              <a:t>hsleiden.nl</a:t>
            </a:r>
          </a:p>
          <a:p>
            <a:pPr algn="l"/>
            <a:endParaRPr lang="nl-NL" sz="2000" noProof="1">
              <a:solidFill>
                <a:schemeClr val="accent1"/>
              </a:solidFill>
            </a:endParaRPr>
          </a:p>
          <a:p>
            <a:pPr algn="l"/>
            <a:r>
              <a:rPr lang="nl-NL" sz="2000" noProof="1">
                <a:solidFill>
                  <a:schemeClr val="accent1"/>
                </a:solidFill>
              </a:rPr>
              <a:t>Zernikedreef 11</a:t>
            </a:r>
          </a:p>
          <a:p>
            <a:pPr algn="l"/>
            <a:r>
              <a:rPr lang="nl-NL" sz="2000" noProof="1">
                <a:solidFill>
                  <a:schemeClr val="accent1"/>
                </a:solidFill>
              </a:rPr>
              <a:t>2333 CK Leiden</a:t>
            </a:r>
          </a:p>
        </p:txBody>
      </p:sp>
    </p:spTree>
    <p:extLst>
      <p:ext uri="{BB962C8B-B14F-4D97-AF65-F5344CB8AC3E}">
        <p14:creationId xmlns:p14="http://schemas.microsoft.com/office/powerpoint/2010/main" val="1108766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ekst dia">
    <p:bg>
      <p:bgRef idx="1001">
        <a:schemeClr val="bg1"/>
      </p:bgRef>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1C86E440-26AD-BD44-8671-F3DB20BF2750}"/>
              </a:ext>
            </a:extLst>
          </p:cNvPr>
          <p:cNvSpPr/>
          <p:nvPr userDrawn="1"/>
        </p:nvSpPr>
        <p:spPr>
          <a:xfrm>
            <a:off x="0" y="0"/>
            <a:ext cx="12192000" cy="93307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E21AA0A6-D005-0B41-B8BB-6D3C7E6C0A15}"/>
              </a:ext>
            </a:extLst>
          </p:cNvPr>
          <p:cNvSpPr>
            <a:spLocks noGrp="1"/>
          </p:cNvSpPr>
          <p:nvPr>
            <p:ph type="title"/>
          </p:nvPr>
        </p:nvSpPr>
        <p:spPr>
          <a:xfrm>
            <a:off x="720000" y="1260000"/>
            <a:ext cx="10758322" cy="933073"/>
          </a:xfrm>
        </p:spPr>
        <p:txBody>
          <a:bodyPr lIns="0" tIns="0" rIns="0" bIns="0" anchor="t" anchorCtr="0">
            <a:noAutofit/>
          </a:bodyPr>
          <a:lstStyle>
            <a:lvl1pPr>
              <a:lnSpc>
                <a:spcPts val="3800"/>
              </a:lnSpc>
              <a:defRPr sz="3800" b="1">
                <a:solidFill>
                  <a:schemeClr val="accent1"/>
                </a:solidFill>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688767E1-685F-2141-B5A4-39AF24FFEBAE}"/>
              </a:ext>
            </a:extLst>
          </p:cNvPr>
          <p:cNvSpPr>
            <a:spLocks noGrp="1"/>
          </p:cNvSpPr>
          <p:nvPr>
            <p:ph idx="1"/>
          </p:nvPr>
        </p:nvSpPr>
        <p:spPr>
          <a:xfrm>
            <a:off x="720000" y="2206800"/>
            <a:ext cx="10753200" cy="4134527"/>
          </a:xfrm>
        </p:spPr>
        <p:txBody>
          <a:bodyPr lIns="90000"/>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dianummer 5">
            <a:extLst>
              <a:ext uri="{FF2B5EF4-FFF2-40B4-BE49-F238E27FC236}">
                <a16:creationId xmlns:a16="http://schemas.microsoft.com/office/drawing/2014/main" id="{58E8A3C9-FAE1-774A-A7ED-A7931B600B73}"/>
              </a:ext>
            </a:extLst>
          </p:cNvPr>
          <p:cNvSpPr>
            <a:spLocks noGrp="1"/>
          </p:cNvSpPr>
          <p:nvPr>
            <p:ph type="sldNum" sz="quarter" idx="12"/>
          </p:nvPr>
        </p:nvSpPr>
        <p:spPr>
          <a:xfrm>
            <a:off x="8729546" y="6356350"/>
            <a:ext cx="2743200" cy="365125"/>
          </a:xfrm>
        </p:spPr>
        <p:txBody>
          <a:bodyPr lIns="0" tIns="0" rIns="0" bIns="0"/>
          <a:lstStyle>
            <a:lvl1pPr>
              <a:defRPr b="0" i="0">
                <a:solidFill>
                  <a:schemeClr val="tx1"/>
                </a:solidFill>
                <a:latin typeface="Arial" panose="020B0604020202020204" pitchFamily="34" charset="0"/>
                <a:cs typeface="Arial" panose="020B0604020202020204" pitchFamily="34" charset="0"/>
              </a:defRPr>
            </a:lvl1pPr>
          </a:lstStyle>
          <a:p>
            <a:fld id="{C772CA1C-7D7F-B844-9FC0-1D1D26160D60}" type="slidenum">
              <a:rPr lang="nl-NL" smtClean="0"/>
              <a:pPr/>
              <a:t>‹nr.›</a:t>
            </a:fld>
            <a:endParaRPr lang="nl-NL" dirty="0"/>
          </a:p>
        </p:txBody>
      </p:sp>
      <p:pic>
        <p:nvPicPr>
          <p:cNvPr id="7" name="Graphic 6">
            <a:extLst>
              <a:ext uri="{FF2B5EF4-FFF2-40B4-BE49-F238E27FC236}">
                <a16:creationId xmlns:a16="http://schemas.microsoft.com/office/drawing/2014/main" id="{0C319960-63B6-604F-B238-E7D9C55734B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29546" y="245642"/>
            <a:ext cx="2779134" cy="542061"/>
          </a:xfrm>
          <a:prstGeom prst="rect">
            <a:avLst/>
          </a:prstGeom>
        </p:spPr>
      </p:pic>
      <p:pic>
        <p:nvPicPr>
          <p:cNvPr id="8" name="Graphic 7">
            <a:extLst>
              <a:ext uri="{FF2B5EF4-FFF2-40B4-BE49-F238E27FC236}">
                <a16:creationId xmlns:a16="http://schemas.microsoft.com/office/drawing/2014/main" id="{258B6119-57FE-5509-7948-8621BAB25F95}"/>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803466" y="245642"/>
            <a:ext cx="2779134" cy="542060"/>
          </a:xfrm>
          <a:prstGeom prst="rect">
            <a:avLst/>
          </a:prstGeom>
        </p:spPr>
      </p:pic>
    </p:spTree>
    <p:extLst>
      <p:ext uri="{BB962C8B-B14F-4D97-AF65-F5344CB8AC3E}">
        <p14:creationId xmlns:p14="http://schemas.microsoft.com/office/powerpoint/2010/main" val="138833132"/>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Alleen 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Ovaal 9"/>
          <p:cNvSpPr/>
          <p:nvPr userDrawn="1"/>
        </p:nvSpPr>
        <p:spPr>
          <a:xfrm>
            <a:off x="5519936" y="6525344"/>
            <a:ext cx="288032" cy="216024"/>
          </a:xfrm>
          <a:prstGeom prst="ellipse">
            <a:avLst/>
          </a:prstGeom>
          <a:solidFill>
            <a:srgbClr val="20BD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6" name="Tijdelijke aanduiding voor dianummer 5"/>
          <p:cNvSpPr>
            <a:spLocks noGrp="1"/>
          </p:cNvSpPr>
          <p:nvPr>
            <p:ph type="sldNum" sz="quarter" idx="4"/>
          </p:nvPr>
        </p:nvSpPr>
        <p:spPr>
          <a:xfrm>
            <a:off x="4271799" y="6453338"/>
            <a:ext cx="2784309" cy="365125"/>
          </a:xfrm>
          <a:prstGeom prst="rect">
            <a:avLst/>
          </a:prstGeom>
        </p:spPr>
        <p:txBody>
          <a:bodyPr vert="horz" lIns="91440" tIns="45720" rIns="91440" bIns="45720" rtlCol="0" anchor="ctr"/>
          <a:lstStyle>
            <a:lvl1pPr algn="ctr">
              <a:defRPr sz="800">
                <a:solidFill>
                  <a:schemeClr val="bg1"/>
                </a:solidFill>
              </a:defRPr>
            </a:lvl1pPr>
          </a:lstStyle>
          <a:p>
            <a:fld id="{1DAD25AC-3D36-459B-92CD-44DA3A629171}" type="slidenum">
              <a:rPr lang="nl-NL" smtClean="0"/>
              <a:pPr/>
              <a:t>‹nr.›</a:t>
            </a:fld>
            <a:endParaRPr lang="nl-NL" dirty="0"/>
          </a:p>
        </p:txBody>
      </p:sp>
      <p:sp>
        <p:nvSpPr>
          <p:cNvPr id="15" name="Tijdelijke aanduiding voor inhoud 2"/>
          <p:cNvSpPr>
            <a:spLocks noGrp="1"/>
          </p:cNvSpPr>
          <p:nvPr>
            <p:ph idx="1"/>
          </p:nvPr>
        </p:nvSpPr>
        <p:spPr>
          <a:xfrm>
            <a:off x="1099864" y="1279303"/>
            <a:ext cx="10972800" cy="4309939"/>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6" name="Tijdelijke aanduiding voor voettekst 4"/>
          <p:cNvSpPr>
            <a:spLocks noGrp="1"/>
          </p:cNvSpPr>
          <p:nvPr>
            <p:ph type="ftr" sz="quarter" idx="11"/>
          </p:nvPr>
        </p:nvSpPr>
        <p:spPr>
          <a:xfrm>
            <a:off x="3503713" y="5805264"/>
            <a:ext cx="8160907" cy="576064"/>
          </a:xfrm>
          <a:prstGeom prst="rect">
            <a:avLst/>
          </a:prstGeom>
        </p:spPr>
        <p:txBody>
          <a:bodyPr/>
          <a:lstStyle/>
          <a:p>
            <a:endParaRPr lang="nl-NL" dirty="0"/>
          </a:p>
        </p:txBody>
      </p:sp>
      <p:sp>
        <p:nvSpPr>
          <p:cNvPr id="2" name="Titel 1"/>
          <p:cNvSpPr>
            <a:spLocks noGrp="1"/>
          </p:cNvSpPr>
          <p:nvPr>
            <p:ph type="title"/>
          </p:nvPr>
        </p:nvSpPr>
        <p:spPr>
          <a:xfrm>
            <a:off x="623392" y="125760"/>
            <a:ext cx="10972800" cy="1143000"/>
          </a:xfrm>
        </p:spPr>
        <p:txBody>
          <a:bodyPr/>
          <a:lstStyle/>
          <a:p>
            <a:r>
              <a:rPr lang="nl-NL"/>
              <a:t>Klik om stijl te bewerken</a:t>
            </a:r>
          </a:p>
        </p:txBody>
      </p:sp>
    </p:spTree>
    <p:extLst>
      <p:ext uri="{BB962C8B-B14F-4D97-AF65-F5344CB8AC3E}">
        <p14:creationId xmlns:p14="http://schemas.microsoft.com/office/powerpoint/2010/main" val="21491278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el">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40000" y="1632000"/>
            <a:ext cx="8640000" cy="1632000"/>
          </a:xfrm>
        </p:spPr>
        <p:txBody>
          <a:bodyPr anchor="b" anchorCtr="0"/>
          <a:lstStyle>
            <a:lvl1pPr algn="l">
              <a:defRPr sz="5600">
                <a:solidFill>
                  <a:schemeClr val="bg1"/>
                </a:solidFill>
              </a:defRPr>
            </a:lvl1pPr>
          </a:lstStyle>
          <a:p>
            <a:r>
              <a:rPr lang="nl-NL"/>
              <a:t>Klik om stijl te bewerken</a:t>
            </a:r>
            <a:endParaRPr lang="en-US" dirty="0"/>
          </a:p>
        </p:txBody>
      </p:sp>
      <p:sp>
        <p:nvSpPr>
          <p:cNvPr id="3" name="Subtitle 2"/>
          <p:cNvSpPr>
            <a:spLocks noGrp="1"/>
          </p:cNvSpPr>
          <p:nvPr>
            <p:ph type="subTitle" idx="1"/>
          </p:nvPr>
        </p:nvSpPr>
        <p:spPr>
          <a:xfrm>
            <a:off x="1440000" y="3408000"/>
            <a:ext cx="8640000" cy="864000"/>
          </a:xfrm>
        </p:spPr>
        <p:txBody>
          <a:bodyPr anchor="t" anchorCtr="0"/>
          <a:lstStyle>
            <a:lvl1pPr marL="0" indent="0" algn="l">
              <a:lnSpc>
                <a:spcPct val="100000"/>
              </a:lnSpc>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a:t>Klikken om de ondertitelstijl van het model te bewerken</a:t>
            </a:r>
            <a:endParaRPr lang="en-US" dirty="0"/>
          </a:p>
        </p:txBody>
      </p:sp>
      <p:sp>
        <p:nvSpPr>
          <p:cNvPr id="5" name="Footer Placeholder 4"/>
          <p:cNvSpPr>
            <a:spLocks noGrp="1"/>
          </p:cNvSpPr>
          <p:nvPr>
            <p:ph type="ftr" sz="quarter" idx="11"/>
          </p:nvPr>
        </p:nvSpPr>
        <p:spPr>
          <a:xfrm>
            <a:off x="2880000" y="7200000"/>
            <a:ext cx="7200000" cy="192000"/>
          </a:xfrm>
        </p:spPr>
        <p:txBody>
          <a:bodyPr/>
          <a:lstStyle>
            <a:lvl1pPr>
              <a:defRPr>
                <a:solidFill>
                  <a:srgbClr val="ECECEC"/>
                </a:solidFill>
              </a:defRPr>
            </a:lvl1pPr>
          </a:lstStyle>
          <a:p>
            <a:r>
              <a:rPr lang="nl-NL"/>
              <a:t>Titel van de presentatie &gt; pas aan via &gt; Functie Koptekst en voettekst</a:t>
            </a:r>
          </a:p>
        </p:txBody>
      </p:sp>
      <p:sp>
        <p:nvSpPr>
          <p:cNvPr id="6" name="Slide Number Placeholder 5"/>
          <p:cNvSpPr>
            <a:spLocks noGrp="1"/>
          </p:cNvSpPr>
          <p:nvPr>
            <p:ph type="sldNum" sz="quarter" idx="12"/>
          </p:nvPr>
        </p:nvSpPr>
        <p:spPr>
          <a:xfrm>
            <a:off x="11376000" y="7200000"/>
            <a:ext cx="480000" cy="192000"/>
          </a:xfrm>
        </p:spPr>
        <p:txBody>
          <a:bodyPr/>
          <a:lstStyle>
            <a:lvl1pPr>
              <a:defRPr>
                <a:solidFill>
                  <a:srgbClr val="ECECEC"/>
                </a:solidFill>
              </a:defRPr>
            </a:lvl1pPr>
          </a:lstStyle>
          <a:p>
            <a:fld id="{14F1411D-0280-154F-AEAC-4C20B7AA46B2}" type="slidenum">
              <a:rPr lang="nl-NL" smtClean="0"/>
              <a:pPr/>
              <a:t>‹nr.›</a:t>
            </a:fld>
            <a:endParaRPr lang="nl-NL"/>
          </a:p>
        </p:txBody>
      </p:sp>
      <p:grpSp>
        <p:nvGrpSpPr>
          <p:cNvPr id="41" name="Graphic 15" descr="Hogeschool Leiden">
            <a:extLst>
              <a:ext uri="{FF2B5EF4-FFF2-40B4-BE49-F238E27FC236}">
                <a16:creationId xmlns:a16="http://schemas.microsoft.com/office/drawing/2014/main" id="{B1F6B5B5-C8CE-B912-B447-4AE638405928}"/>
              </a:ext>
            </a:extLst>
          </p:cNvPr>
          <p:cNvGrpSpPr/>
          <p:nvPr/>
        </p:nvGrpSpPr>
        <p:grpSpPr>
          <a:xfrm>
            <a:off x="336048" y="335358"/>
            <a:ext cx="3166715" cy="701204"/>
            <a:chOff x="252036" y="251518"/>
            <a:chExt cx="2375036" cy="525903"/>
          </a:xfrm>
          <a:solidFill>
            <a:schemeClr val="bg1"/>
          </a:solidFill>
        </p:grpSpPr>
        <p:sp>
          <p:nvSpPr>
            <p:cNvPr id="42" name="Vrije vorm 41">
              <a:extLst>
                <a:ext uri="{FF2B5EF4-FFF2-40B4-BE49-F238E27FC236}">
                  <a16:creationId xmlns:a16="http://schemas.microsoft.com/office/drawing/2014/main" id="{904C1565-A28B-4C44-5472-0B13D85A5C64}"/>
                </a:ext>
              </a:extLst>
            </p:cNvPr>
            <p:cNvSpPr/>
            <p:nvPr/>
          </p:nvSpPr>
          <p:spPr>
            <a:xfrm>
              <a:off x="1282054" y="339211"/>
              <a:ext cx="150945" cy="142026"/>
            </a:xfrm>
            <a:custGeom>
              <a:avLst/>
              <a:gdLst>
                <a:gd name="connsiteX0" fmla="*/ 36400 w 150945"/>
                <a:gd name="connsiteY0" fmla="*/ 133182 h 142026"/>
                <a:gd name="connsiteX1" fmla="*/ 75473 w 150945"/>
                <a:gd name="connsiteY1" fmla="*/ 142027 h 142026"/>
                <a:gd name="connsiteX2" fmla="*/ 114673 w 150945"/>
                <a:gd name="connsiteY2" fmla="*/ 133182 h 142026"/>
                <a:gd name="connsiteX3" fmla="*/ 141273 w 150945"/>
                <a:gd name="connsiteY3" fmla="*/ 108289 h 142026"/>
                <a:gd name="connsiteX4" fmla="*/ 150945 w 150945"/>
                <a:gd name="connsiteY4" fmla="*/ 71013 h 142026"/>
                <a:gd name="connsiteX5" fmla="*/ 141273 w 150945"/>
                <a:gd name="connsiteY5" fmla="*/ 33611 h 142026"/>
                <a:gd name="connsiteX6" fmla="*/ 114673 w 150945"/>
                <a:gd name="connsiteY6" fmla="*/ 8845 h 142026"/>
                <a:gd name="connsiteX7" fmla="*/ 75473 w 150945"/>
                <a:gd name="connsiteY7" fmla="*/ 0 h 142026"/>
                <a:gd name="connsiteX8" fmla="*/ 36273 w 150945"/>
                <a:gd name="connsiteY8" fmla="*/ 8845 h 142026"/>
                <a:gd name="connsiteX9" fmla="*/ 9673 w 150945"/>
                <a:gd name="connsiteY9" fmla="*/ 33611 h 142026"/>
                <a:gd name="connsiteX10" fmla="*/ 0 w 150945"/>
                <a:gd name="connsiteY10" fmla="*/ 71013 h 142026"/>
                <a:gd name="connsiteX11" fmla="*/ 9673 w 150945"/>
                <a:gd name="connsiteY11" fmla="*/ 108289 h 142026"/>
                <a:gd name="connsiteX12" fmla="*/ 36400 w 150945"/>
                <a:gd name="connsiteY12" fmla="*/ 133182 h 142026"/>
                <a:gd name="connsiteX13" fmla="*/ 45436 w 150945"/>
                <a:gd name="connsiteY13" fmla="*/ 51428 h 142026"/>
                <a:gd name="connsiteX14" fmla="*/ 57400 w 150945"/>
                <a:gd name="connsiteY14" fmla="*/ 38918 h 142026"/>
                <a:gd name="connsiteX15" fmla="*/ 75346 w 150945"/>
                <a:gd name="connsiteY15" fmla="*/ 34622 h 142026"/>
                <a:gd name="connsiteX16" fmla="*/ 93291 w 150945"/>
                <a:gd name="connsiteY16" fmla="*/ 38918 h 142026"/>
                <a:gd name="connsiteX17" fmla="*/ 105255 w 150945"/>
                <a:gd name="connsiteY17" fmla="*/ 51428 h 142026"/>
                <a:gd name="connsiteX18" fmla="*/ 109455 w 150945"/>
                <a:gd name="connsiteY18" fmla="*/ 70887 h 142026"/>
                <a:gd name="connsiteX19" fmla="*/ 105255 w 150945"/>
                <a:gd name="connsiteY19" fmla="*/ 90220 h 142026"/>
                <a:gd name="connsiteX20" fmla="*/ 93291 w 150945"/>
                <a:gd name="connsiteY20" fmla="*/ 102856 h 142026"/>
                <a:gd name="connsiteX21" fmla="*/ 75346 w 150945"/>
                <a:gd name="connsiteY21" fmla="*/ 107278 h 142026"/>
                <a:gd name="connsiteX22" fmla="*/ 57400 w 150945"/>
                <a:gd name="connsiteY22" fmla="*/ 102856 h 142026"/>
                <a:gd name="connsiteX23" fmla="*/ 45436 w 150945"/>
                <a:gd name="connsiteY23" fmla="*/ 90220 h 142026"/>
                <a:gd name="connsiteX24" fmla="*/ 41236 w 150945"/>
                <a:gd name="connsiteY24" fmla="*/ 70887 h 142026"/>
                <a:gd name="connsiteX25" fmla="*/ 45436 w 150945"/>
                <a:gd name="connsiteY25" fmla="*/ 51428 h 14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0945" h="142026">
                  <a:moveTo>
                    <a:pt x="36400" y="133182"/>
                  </a:moveTo>
                  <a:cubicBezTo>
                    <a:pt x="47855" y="139121"/>
                    <a:pt x="60836" y="142027"/>
                    <a:pt x="75473" y="142027"/>
                  </a:cubicBezTo>
                  <a:cubicBezTo>
                    <a:pt x="90109" y="142027"/>
                    <a:pt x="103345" y="139121"/>
                    <a:pt x="114673" y="133182"/>
                  </a:cubicBezTo>
                  <a:cubicBezTo>
                    <a:pt x="126000" y="127243"/>
                    <a:pt x="134782" y="118903"/>
                    <a:pt x="141273" y="108289"/>
                  </a:cubicBezTo>
                  <a:cubicBezTo>
                    <a:pt x="147764" y="97549"/>
                    <a:pt x="150945" y="85166"/>
                    <a:pt x="150945" y="71013"/>
                  </a:cubicBezTo>
                  <a:cubicBezTo>
                    <a:pt x="150945" y="56861"/>
                    <a:pt x="147764" y="44225"/>
                    <a:pt x="141273" y="33611"/>
                  </a:cubicBezTo>
                  <a:cubicBezTo>
                    <a:pt x="134782" y="22997"/>
                    <a:pt x="126000" y="14658"/>
                    <a:pt x="114673" y="8845"/>
                  </a:cubicBezTo>
                  <a:cubicBezTo>
                    <a:pt x="103345" y="2906"/>
                    <a:pt x="90236" y="0"/>
                    <a:pt x="75473" y="0"/>
                  </a:cubicBezTo>
                  <a:cubicBezTo>
                    <a:pt x="60709" y="0"/>
                    <a:pt x="47600" y="2906"/>
                    <a:pt x="36273" y="8845"/>
                  </a:cubicBezTo>
                  <a:cubicBezTo>
                    <a:pt x="24946" y="14784"/>
                    <a:pt x="16036" y="22997"/>
                    <a:pt x="9673" y="33611"/>
                  </a:cubicBezTo>
                  <a:cubicBezTo>
                    <a:pt x="3182" y="44225"/>
                    <a:pt x="0" y="56735"/>
                    <a:pt x="0" y="71013"/>
                  </a:cubicBezTo>
                  <a:cubicBezTo>
                    <a:pt x="0" y="85292"/>
                    <a:pt x="3182" y="97549"/>
                    <a:pt x="9673" y="108289"/>
                  </a:cubicBezTo>
                  <a:cubicBezTo>
                    <a:pt x="16164" y="119030"/>
                    <a:pt x="25073" y="127369"/>
                    <a:pt x="36400" y="133182"/>
                  </a:cubicBezTo>
                  <a:moveTo>
                    <a:pt x="45436" y="51428"/>
                  </a:moveTo>
                  <a:cubicBezTo>
                    <a:pt x="48236" y="45994"/>
                    <a:pt x="52309" y="41825"/>
                    <a:pt x="57400" y="38918"/>
                  </a:cubicBezTo>
                  <a:cubicBezTo>
                    <a:pt x="62618" y="36012"/>
                    <a:pt x="68600" y="34622"/>
                    <a:pt x="75346" y="34622"/>
                  </a:cubicBezTo>
                  <a:cubicBezTo>
                    <a:pt x="82091" y="34622"/>
                    <a:pt x="88200" y="36012"/>
                    <a:pt x="93291" y="38918"/>
                  </a:cubicBezTo>
                  <a:cubicBezTo>
                    <a:pt x="98509" y="41825"/>
                    <a:pt x="102455" y="45994"/>
                    <a:pt x="105255" y="51428"/>
                  </a:cubicBezTo>
                  <a:cubicBezTo>
                    <a:pt x="108055" y="56861"/>
                    <a:pt x="109455" y="63306"/>
                    <a:pt x="109455" y="70887"/>
                  </a:cubicBezTo>
                  <a:cubicBezTo>
                    <a:pt x="109455" y="78469"/>
                    <a:pt x="108055" y="84660"/>
                    <a:pt x="105255" y="90220"/>
                  </a:cubicBezTo>
                  <a:cubicBezTo>
                    <a:pt x="102455" y="95780"/>
                    <a:pt x="98382" y="99950"/>
                    <a:pt x="93291" y="102856"/>
                  </a:cubicBezTo>
                  <a:cubicBezTo>
                    <a:pt x="88073" y="105762"/>
                    <a:pt x="82091" y="107278"/>
                    <a:pt x="75346" y="107278"/>
                  </a:cubicBezTo>
                  <a:cubicBezTo>
                    <a:pt x="68600" y="107278"/>
                    <a:pt x="62491" y="105888"/>
                    <a:pt x="57400" y="102856"/>
                  </a:cubicBezTo>
                  <a:cubicBezTo>
                    <a:pt x="52182" y="99950"/>
                    <a:pt x="48236" y="95780"/>
                    <a:pt x="45436" y="90220"/>
                  </a:cubicBezTo>
                  <a:cubicBezTo>
                    <a:pt x="42636" y="84660"/>
                    <a:pt x="41236" y="78216"/>
                    <a:pt x="41236" y="70887"/>
                  </a:cubicBezTo>
                  <a:cubicBezTo>
                    <a:pt x="41236" y="63558"/>
                    <a:pt x="42636" y="56861"/>
                    <a:pt x="45436" y="51428"/>
                  </a:cubicBezTo>
                </a:path>
              </a:pathLst>
            </a:custGeom>
            <a:grpFill/>
            <a:ln w="12700" cap="flat">
              <a:noFill/>
              <a:prstDash val="solid"/>
              <a:miter/>
            </a:ln>
          </p:spPr>
          <p:txBody>
            <a:bodyPr rtlCol="0" anchor="ctr"/>
            <a:lstStyle/>
            <a:p>
              <a:endParaRPr lang="en-GB" sz="2400">
                <a:solidFill>
                  <a:schemeClr val="tx2"/>
                </a:solidFill>
              </a:endParaRPr>
            </a:p>
          </p:txBody>
        </p:sp>
        <p:sp>
          <p:nvSpPr>
            <p:cNvPr id="43" name="Vrije vorm 42">
              <a:extLst>
                <a:ext uri="{FF2B5EF4-FFF2-40B4-BE49-F238E27FC236}">
                  <a16:creationId xmlns:a16="http://schemas.microsoft.com/office/drawing/2014/main" id="{F4F72D49-15E2-633C-F336-5A093213B0BB}"/>
                </a:ext>
              </a:extLst>
            </p:cNvPr>
            <p:cNvSpPr/>
            <p:nvPr/>
          </p:nvSpPr>
          <p:spPr>
            <a:xfrm>
              <a:off x="1452727" y="338832"/>
              <a:ext cx="148018" cy="195097"/>
            </a:xfrm>
            <a:custGeom>
              <a:avLst/>
              <a:gdLst>
                <a:gd name="connsiteX0" fmla="*/ 34109 w 148018"/>
                <a:gd name="connsiteY0" fmla="*/ 125979 h 195097"/>
                <a:gd name="connsiteX1" fmla="*/ 66055 w 148018"/>
                <a:gd name="connsiteY1" fmla="*/ 133687 h 195097"/>
                <a:gd name="connsiteX2" fmla="*/ 90745 w 148018"/>
                <a:gd name="connsiteY2" fmla="*/ 128886 h 195097"/>
                <a:gd name="connsiteX3" fmla="*/ 107545 w 148018"/>
                <a:gd name="connsiteY3" fmla="*/ 116502 h 195097"/>
                <a:gd name="connsiteX4" fmla="*/ 107545 w 148018"/>
                <a:gd name="connsiteY4" fmla="*/ 126106 h 195097"/>
                <a:gd name="connsiteX5" fmla="*/ 96982 w 148018"/>
                <a:gd name="connsiteY5" fmla="*/ 152515 h 195097"/>
                <a:gd name="connsiteX6" fmla="*/ 68345 w 148018"/>
                <a:gd name="connsiteY6" fmla="*/ 161486 h 195097"/>
                <a:gd name="connsiteX7" fmla="*/ 44927 w 148018"/>
                <a:gd name="connsiteY7" fmla="*/ 157695 h 195097"/>
                <a:gd name="connsiteX8" fmla="*/ 18836 w 148018"/>
                <a:gd name="connsiteY8" fmla="*/ 144933 h 195097"/>
                <a:gd name="connsiteX9" fmla="*/ 6236 w 148018"/>
                <a:gd name="connsiteY9" fmla="*/ 174248 h 195097"/>
                <a:gd name="connsiteX10" fmla="*/ 36400 w 148018"/>
                <a:gd name="connsiteY10" fmla="*/ 190043 h 195097"/>
                <a:gd name="connsiteX11" fmla="*/ 70000 w 148018"/>
                <a:gd name="connsiteY11" fmla="*/ 195097 h 195097"/>
                <a:gd name="connsiteX12" fmla="*/ 111491 w 148018"/>
                <a:gd name="connsiteY12" fmla="*/ 186379 h 195097"/>
                <a:gd name="connsiteX13" fmla="*/ 138345 w 148018"/>
                <a:gd name="connsiteY13" fmla="*/ 160728 h 195097"/>
                <a:gd name="connsiteX14" fmla="*/ 148018 w 148018"/>
                <a:gd name="connsiteY14" fmla="*/ 119030 h 195097"/>
                <a:gd name="connsiteX15" fmla="*/ 148018 w 148018"/>
                <a:gd name="connsiteY15" fmla="*/ 2906 h 195097"/>
                <a:gd name="connsiteX16" fmla="*/ 109709 w 148018"/>
                <a:gd name="connsiteY16" fmla="*/ 2906 h 195097"/>
                <a:gd name="connsiteX17" fmla="*/ 109709 w 148018"/>
                <a:gd name="connsiteY17" fmla="*/ 19459 h 195097"/>
                <a:gd name="connsiteX18" fmla="*/ 92273 w 148018"/>
                <a:gd name="connsiteY18" fmla="*/ 5560 h 195097"/>
                <a:gd name="connsiteX19" fmla="*/ 65800 w 148018"/>
                <a:gd name="connsiteY19" fmla="*/ 0 h 195097"/>
                <a:gd name="connsiteX20" fmla="*/ 33855 w 148018"/>
                <a:gd name="connsiteY20" fmla="*/ 7708 h 195097"/>
                <a:gd name="connsiteX21" fmla="*/ 9418 w 148018"/>
                <a:gd name="connsiteY21" fmla="*/ 30326 h 195097"/>
                <a:gd name="connsiteX22" fmla="*/ 0 w 148018"/>
                <a:gd name="connsiteY22" fmla="*/ 66717 h 195097"/>
                <a:gd name="connsiteX23" fmla="*/ 9418 w 148018"/>
                <a:gd name="connsiteY23" fmla="*/ 103108 h 195097"/>
                <a:gd name="connsiteX24" fmla="*/ 33855 w 148018"/>
                <a:gd name="connsiteY24" fmla="*/ 125727 h 195097"/>
                <a:gd name="connsiteX25" fmla="*/ 45691 w 148018"/>
                <a:gd name="connsiteY25" fmla="*/ 48395 h 195097"/>
                <a:gd name="connsiteX26" fmla="*/ 57782 w 148018"/>
                <a:gd name="connsiteY26" fmla="*/ 36897 h 195097"/>
                <a:gd name="connsiteX27" fmla="*/ 75218 w 148018"/>
                <a:gd name="connsiteY27" fmla="*/ 32980 h 195097"/>
                <a:gd name="connsiteX28" fmla="*/ 92782 w 148018"/>
                <a:gd name="connsiteY28" fmla="*/ 36897 h 195097"/>
                <a:gd name="connsiteX29" fmla="*/ 104746 w 148018"/>
                <a:gd name="connsiteY29" fmla="*/ 48395 h 195097"/>
                <a:gd name="connsiteX30" fmla="*/ 109073 w 148018"/>
                <a:gd name="connsiteY30" fmla="*/ 66717 h 195097"/>
                <a:gd name="connsiteX31" fmla="*/ 104746 w 148018"/>
                <a:gd name="connsiteY31" fmla="*/ 85039 h 195097"/>
                <a:gd name="connsiteX32" fmla="*/ 92782 w 148018"/>
                <a:gd name="connsiteY32" fmla="*/ 96538 h 195097"/>
                <a:gd name="connsiteX33" fmla="*/ 75218 w 148018"/>
                <a:gd name="connsiteY33" fmla="*/ 100455 h 195097"/>
                <a:gd name="connsiteX34" fmla="*/ 57782 w 148018"/>
                <a:gd name="connsiteY34" fmla="*/ 96538 h 195097"/>
                <a:gd name="connsiteX35" fmla="*/ 45691 w 148018"/>
                <a:gd name="connsiteY35" fmla="*/ 85039 h 195097"/>
                <a:gd name="connsiteX36" fmla="*/ 41364 w 148018"/>
                <a:gd name="connsiteY36" fmla="*/ 66717 h 195097"/>
                <a:gd name="connsiteX37" fmla="*/ 45691 w 148018"/>
                <a:gd name="connsiteY37" fmla="*/ 48395 h 19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8018" h="195097">
                  <a:moveTo>
                    <a:pt x="34109" y="125979"/>
                  </a:moveTo>
                  <a:cubicBezTo>
                    <a:pt x="44164" y="131160"/>
                    <a:pt x="54855" y="133687"/>
                    <a:pt x="66055" y="133687"/>
                  </a:cubicBezTo>
                  <a:cubicBezTo>
                    <a:pt x="75600" y="133687"/>
                    <a:pt x="83873" y="132045"/>
                    <a:pt x="90745" y="128886"/>
                  </a:cubicBezTo>
                  <a:cubicBezTo>
                    <a:pt x="97618" y="125727"/>
                    <a:pt x="103218" y="121557"/>
                    <a:pt x="107545" y="116502"/>
                  </a:cubicBezTo>
                  <a:lnTo>
                    <a:pt x="107545" y="126106"/>
                  </a:lnTo>
                  <a:cubicBezTo>
                    <a:pt x="107545" y="137731"/>
                    <a:pt x="103982" y="146576"/>
                    <a:pt x="96982" y="152515"/>
                  </a:cubicBezTo>
                  <a:cubicBezTo>
                    <a:pt x="89982" y="158453"/>
                    <a:pt x="80436" y="161486"/>
                    <a:pt x="68345" y="161486"/>
                  </a:cubicBezTo>
                  <a:cubicBezTo>
                    <a:pt x="60964" y="161486"/>
                    <a:pt x="53073" y="160222"/>
                    <a:pt x="44927" y="157695"/>
                  </a:cubicBezTo>
                  <a:cubicBezTo>
                    <a:pt x="36655" y="155168"/>
                    <a:pt x="28000" y="150872"/>
                    <a:pt x="18836" y="144933"/>
                  </a:cubicBezTo>
                  <a:lnTo>
                    <a:pt x="6236" y="174248"/>
                  </a:lnTo>
                  <a:cubicBezTo>
                    <a:pt x="15782" y="181451"/>
                    <a:pt x="25836" y="186631"/>
                    <a:pt x="36400" y="190043"/>
                  </a:cubicBezTo>
                  <a:cubicBezTo>
                    <a:pt x="46964" y="193455"/>
                    <a:pt x="58164" y="195097"/>
                    <a:pt x="70000" y="195097"/>
                  </a:cubicBezTo>
                  <a:cubicBezTo>
                    <a:pt x="86164" y="195097"/>
                    <a:pt x="100036" y="192191"/>
                    <a:pt x="111491" y="186379"/>
                  </a:cubicBezTo>
                  <a:cubicBezTo>
                    <a:pt x="122946" y="180566"/>
                    <a:pt x="131982" y="171974"/>
                    <a:pt x="138345" y="160728"/>
                  </a:cubicBezTo>
                  <a:cubicBezTo>
                    <a:pt x="144836" y="149356"/>
                    <a:pt x="148018" y="135583"/>
                    <a:pt x="148018" y="119030"/>
                  </a:cubicBezTo>
                  <a:lnTo>
                    <a:pt x="148018" y="2906"/>
                  </a:lnTo>
                  <a:lnTo>
                    <a:pt x="109709" y="2906"/>
                  </a:lnTo>
                  <a:lnTo>
                    <a:pt x="109709" y="19459"/>
                  </a:lnTo>
                  <a:cubicBezTo>
                    <a:pt x="105382" y="13899"/>
                    <a:pt x="99655" y="9224"/>
                    <a:pt x="92273" y="5560"/>
                  </a:cubicBezTo>
                  <a:cubicBezTo>
                    <a:pt x="84891" y="1895"/>
                    <a:pt x="76109" y="0"/>
                    <a:pt x="65800" y="0"/>
                  </a:cubicBezTo>
                  <a:cubicBezTo>
                    <a:pt x="54473" y="0"/>
                    <a:pt x="43782" y="2527"/>
                    <a:pt x="33855" y="7708"/>
                  </a:cubicBezTo>
                  <a:cubicBezTo>
                    <a:pt x="23800" y="12889"/>
                    <a:pt x="15655" y="20344"/>
                    <a:pt x="9418" y="30326"/>
                  </a:cubicBezTo>
                  <a:cubicBezTo>
                    <a:pt x="3182" y="40308"/>
                    <a:pt x="0" y="52439"/>
                    <a:pt x="0" y="66717"/>
                  </a:cubicBezTo>
                  <a:cubicBezTo>
                    <a:pt x="0" y="80996"/>
                    <a:pt x="3182" y="93126"/>
                    <a:pt x="9418" y="103108"/>
                  </a:cubicBezTo>
                  <a:cubicBezTo>
                    <a:pt x="15655" y="113091"/>
                    <a:pt x="23800" y="120672"/>
                    <a:pt x="33855" y="125727"/>
                  </a:cubicBezTo>
                  <a:moveTo>
                    <a:pt x="45691" y="48395"/>
                  </a:moveTo>
                  <a:cubicBezTo>
                    <a:pt x="48618" y="43341"/>
                    <a:pt x="52691" y="39550"/>
                    <a:pt x="57782" y="36897"/>
                  </a:cubicBezTo>
                  <a:cubicBezTo>
                    <a:pt x="63000" y="34243"/>
                    <a:pt x="68727" y="32980"/>
                    <a:pt x="75218" y="32980"/>
                  </a:cubicBezTo>
                  <a:cubicBezTo>
                    <a:pt x="81709" y="32980"/>
                    <a:pt x="87691" y="34243"/>
                    <a:pt x="92782" y="36897"/>
                  </a:cubicBezTo>
                  <a:cubicBezTo>
                    <a:pt x="97873" y="39550"/>
                    <a:pt x="101818" y="43341"/>
                    <a:pt x="104746" y="48395"/>
                  </a:cubicBezTo>
                  <a:cubicBezTo>
                    <a:pt x="107673" y="53450"/>
                    <a:pt x="109073" y="59515"/>
                    <a:pt x="109073" y="66717"/>
                  </a:cubicBezTo>
                  <a:cubicBezTo>
                    <a:pt x="109073" y="73920"/>
                    <a:pt x="107545" y="79985"/>
                    <a:pt x="104746" y="85039"/>
                  </a:cubicBezTo>
                  <a:cubicBezTo>
                    <a:pt x="101818" y="90094"/>
                    <a:pt x="97873" y="93884"/>
                    <a:pt x="92782" y="96538"/>
                  </a:cubicBezTo>
                  <a:cubicBezTo>
                    <a:pt x="87691" y="99191"/>
                    <a:pt x="81836" y="100455"/>
                    <a:pt x="75218" y="100455"/>
                  </a:cubicBezTo>
                  <a:cubicBezTo>
                    <a:pt x="68600" y="100455"/>
                    <a:pt x="63000" y="99191"/>
                    <a:pt x="57782" y="96538"/>
                  </a:cubicBezTo>
                  <a:cubicBezTo>
                    <a:pt x="52564" y="93884"/>
                    <a:pt x="48618" y="90094"/>
                    <a:pt x="45691" y="85039"/>
                  </a:cubicBezTo>
                  <a:cubicBezTo>
                    <a:pt x="42764" y="79985"/>
                    <a:pt x="41364" y="73920"/>
                    <a:pt x="41364" y="66717"/>
                  </a:cubicBezTo>
                  <a:cubicBezTo>
                    <a:pt x="41364" y="59515"/>
                    <a:pt x="42764" y="53450"/>
                    <a:pt x="45691" y="48395"/>
                  </a:cubicBezTo>
                </a:path>
              </a:pathLst>
            </a:custGeom>
            <a:grpFill/>
            <a:ln w="12700" cap="flat">
              <a:noFill/>
              <a:prstDash val="solid"/>
              <a:miter/>
            </a:ln>
          </p:spPr>
          <p:txBody>
            <a:bodyPr rtlCol="0" anchor="ctr"/>
            <a:lstStyle/>
            <a:p>
              <a:endParaRPr lang="en-GB" sz="2400">
                <a:solidFill>
                  <a:schemeClr val="tx2"/>
                </a:solidFill>
              </a:endParaRPr>
            </a:p>
          </p:txBody>
        </p:sp>
        <p:sp>
          <p:nvSpPr>
            <p:cNvPr id="44" name="Vrije vorm 43">
              <a:extLst>
                <a:ext uri="{FF2B5EF4-FFF2-40B4-BE49-F238E27FC236}">
                  <a16:creationId xmlns:a16="http://schemas.microsoft.com/office/drawing/2014/main" id="{2EC3BFBC-2EAE-DECF-7EE7-BDEE21A7652E}"/>
                </a:ext>
              </a:extLst>
            </p:cNvPr>
            <p:cNvSpPr/>
            <p:nvPr/>
          </p:nvSpPr>
          <p:spPr>
            <a:xfrm>
              <a:off x="1626709" y="338832"/>
              <a:ext cx="142163" cy="142405"/>
            </a:xfrm>
            <a:custGeom>
              <a:avLst/>
              <a:gdLst>
                <a:gd name="connsiteX0" fmla="*/ 38818 w 142163"/>
                <a:gd name="connsiteY0" fmla="*/ 134445 h 142405"/>
                <a:gd name="connsiteX1" fmla="*/ 77764 w 142163"/>
                <a:gd name="connsiteY1" fmla="*/ 142406 h 142405"/>
                <a:gd name="connsiteX2" fmla="*/ 109200 w 142163"/>
                <a:gd name="connsiteY2" fmla="*/ 137857 h 142405"/>
                <a:gd name="connsiteX3" fmla="*/ 136564 w 142163"/>
                <a:gd name="connsiteY3" fmla="*/ 124716 h 142405"/>
                <a:gd name="connsiteX4" fmla="*/ 124218 w 142163"/>
                <a:gd name="connsiteY4" fmla="*/ 96538 h 142405"/>
                <a:gd name="connsiteX5" fmla="*/ 104364 w 142163"/>
                <a:gd name="connsiteY5" fmla="*/ 106267 h 142405"/>
                <a:gd name="connsiteX6" fmla="*/ 81836 w 142163"/>
                <a:gd name="connsiteY6" fmla="*/ 109932 h 142405"/>
                <a:gd name="connsiteX7" fmla="*/ 61600 w 142163"/>
                <a:gd name="connsiteY7" fmla="*/ 106773 h 142405"/>
                <a:gd name="connsiteX8" fmla="*/ 47855 w 142163"/>
                <a:gd name="connsiteY8" fmla="*/ 97296 h 142405"/>
                <a:gd name="connsiteX9" fmla="*/ 41364 w 142163"/>
                <a:gd name="connsiteY9" fmla="*/ 81754 h 142405"/>
                <a:gd name="connsiteX10" fmla="*/ 136945 w 142163"/>
                <a:gd name="connsiteY10" fmla="*/ 81754 h 142405"/>
                <a:gd name="connsiteX11" fmla="*/ 140764 w 142163"/>
                <a:gd name="connsiteY11" fmla="*/ 71140 h 142405"/>
                <a:gd name="connsiteX12" fmla="*/ 142164 w 142163"/>
                <a:gd name="connsiteY12" fmla="*/ 59641 h 142405"/>
                <a:gd name="connsiteX13" fmla="*/ 133382 w 142163"/>
                <a:gd name="connsiteY13" fmla="*/ 28683 h 142405"/>
                <a:gd name="connsiteX14" fmla="*/ 108946 w 142163"/>
                <a:gd name="connsiteY14" fmla="*/ 7582 h 142405"/>
                <a:gd name="connsiteX15" fmla="*/ 72546 w 142163"/>
                <a:gd name="connsiteY15" fmla="*/ 0 h 142405"/>
                <a:gd name="connsiteX16" fmla="*/ 35764 w 142163"/>
                <a:gd name="connsiteY16" fmla="*/ 8719 h 142405"/>
                <a:gd name="connsiteX17" fmla="*/ 9673 w 142163"/>
                <a:gd name="connsiteY17" fmla="*/ 33359 h 142405"/>
                <a:gd name="connsiteX18" fmla="*/ 0 w 142163"/>
                <a:gd name="connsiteY18" fmla="*/ 71140 h 142405"/>
                <a:gd name="connsiteX19" fmla="*/ 10564 w 142163"/>
                <a:gd name="connsiteY19" fmla="*/ 110437 h 142405"/>
                <a:gd name="connsiteX20" fmla="*/ 38691 w 142163"/>
                <a:gd name="connsiteY20" fmla="*/ 134193 h 142405"/>
                <a:gd name="connsiteX21" fmla="*/ 47218 w 142163"/>
                <a:gd name="connsiteY21" fmla="*/ 42330 h 142405"/>
                <a:gd name="connsiteX22" fmla="*/ 58418 w 142163"/>
                <a:gd name="connsiteY22" fmla="*/ 33738 h 142405"/>
                <a:gd name="connsiteX23" fmla="*/ 73818 w 142163"/>
                <a:gd name="connsiteY23" fmla="*/ 30705 h 142405"/>
                <a:gd name="connsiteX24" fmla="*/ 89218 w 142163"/>
                <a:gd name="connsiteY24" fmla="*/ 33485 h 142405"/>
                <a:gd name="connsiteX25" fmla="*/ 98127 w 142163"/>
                <a:gd name="connsiteY25" fmla="*/ 41066 h 142405"/>
                <a:gd name="connsiteX26" fmla="*/ 101055 w 142163"/>
                <a:gd name="connsiteY26" fmla="*/ 52565 h 142405"/>
                <a:gd name="connsiteX27" fmla="*/ 101055 w 142163"/>
                <a:gd name="connsiteY27" fmla="*/ 54334 h 142405"/>
                <a:gd name="connsiteX28" fmla="*/ 100800 w 142163"/>
                <a:gd name="connsiteY28" fmla="*/ 55471 h 142405"/>
                <a:gd name="connsiteX29" fmla="*/ 41491 w 142163"/>
                <a:gd name="connsiteY29" fmla="*/ 55471 h 142405"/>
                <a:gd name="connsiteX30" fmla="*/ 47345 w 142163"/>
                <a:gd name="connsiteY30" fmla="*/ 42456 h 142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2163" h="142405">
                  <a:moveTo>
                    <a:pt x="38818" y="134445"/>
                  </a:moveTo>
                  <a:cubicBezTo>
                    <a:pt x="50527" y="139752"/>
                    <a:pt x="63509" y="142406"/>
                    <a:pt x="77764" y="142406"/>
                  </a:cubicBezTo>
                  <a:cubicBezTo>
                    <a:pt x="88836" y="142406"/>
                    <a:pt x="99400" y="140890"/>
                    <a:pt x="109200" y="137857"/>
                  </a:cubicBezTo>
                  <a:cubicBezTo>
                    <a:pt x="119000" y="134824"/>
                    <a:pt x="128164" y="130402"/>
                    <a:pt x="136564" y="124716"/>
                  </a:cubicBezTo>
                  <a:lnTo>
                    <a:pt x="124218" y="96538"/>
                  </a:lnTo>
                  <a:cubicBezTo>
                    <a:pt x="117982" y="100581"/>
                    <a:pt x="111364" y="103867"/>
                    <a:pt x="104364" y="106267"/>
                  </a:cubicBezTo>
                  <a:cubicBezTo>
                    <a:pt x="97364" y="108668"/>
                    <a:pt x="89855" y="109932"/>
                    <a:pt x="81836" y="109932"/>
                  </a:cubicBezTo>
                  <a:cubicBezTo>
                    <a:pt x="73818" y="109932"/>
                    <a:pt x="67455" y="108921"/>
                    <a:pt x="61600" y="106773"/>
                  </a:cubicBezTo>
                  <a:cubicBezTo>
                    <a:pt x="55746" y="104625"/>
                    <a:pt x="51164" y="101466"/>
                    <a:pt x="47855" y="97296"/>
                  </a:cubicBezTo>
                  <a:cubicBezTo>
                    <a:pt x="44545" y="93126"/>
                    <a:pt x="42382" y="87945"/>
                    <a:pt x="41364" y="81754"/>
                  </a:cubicBezTo>
                  <a:lnTo>
                    <a:pt x="136945" y="81754"/>
                  </a:lnTo>
                  <a:cubicBezTo>
                    <a:pt x="138473" y="78848"/>
                    <a:pt x="139746" y="75310"/>
                    <a:pt x="140764" y="71140"/>
                  </a:cubicBezTo>
                  <a:cubicBezTo>
                    <a:pt x="141782" y="66970"/>
                    <a:pt x="142164" y="63179"/>
                    <a:pt x="142164" y="59641"/>
                  </a:cubicBezTo>
                  <a:cubicBezTo>
                    <a:pt x="142164" y="48016"/>
                    <a:pt x="139236" y="37655"/>
                    <a:pt x="133382" y="28683"/>
                  </a:cubicBezTo>
                  <a:cubicBezTo>
                    <a:pt x="127527" y="19712"/>
                    <a:pt x="119382" y="12636"/>
                    <a:pt x="108946" y="7582"/>
                  </a:cubicBezTo>
                  <a:cubicBezTo>
                    <a:pt x="98509" y="2527"/>
                    <a:pt x="86418" y="0"/>
                    <a:pt x="72546" y="0"/>
                  </a:cubicBezTo>
                  <a:cubicBezTo>
                    <a:pt x="58673" y="0"/>
                    <a:pt x="46582" y="2906"/>
                    <a:pt x="35764" y="8719"/>
                  </a:cubicBezTo>
                  <a:cubicBezTo>
                    <a:pt x="24818" y="14531"/>
                    <a:pt x="16164" y="22745"/>
                    <a:pt x="9673" y="33359"/>
                  </a:cubicBezTo>
                  <a:cubicBezTo>
                    <a:pt x="3182" y="43973"/>
                    <a:pt x="0" y="56609"/>
                    <a:pt x="0" y="71140"/>
                  </a:cubicBezTo>
                  <a:cubicBezTo>
                    <a:pt x="0" y="86808"/>
                    <a:pt x="3564" y="99950"/>
                    <a:pt x="10564" y="110437"/>
                  </a:cubicBezTo>
                  <a:cubicBezTo>
                    <a:pt x="17564" y="121051"/>
                    <a:pt x="26982" y="128886"/>
                    <a:pt x="38691" y="134193"/>
                  </a:cubicBezTo>
                  <a:moveTo>
                    <a:pt x="47218" y="42330"/>
                  </a:moveTo>
                  <a:cubicBezTo>
                    <a:pt x="50145" y="38666"/>
                    <a:pt x="53964" y="35759"/>
                    <a:pt x="58418" y="33738"/>
                  </a:cubicBezTo>
                  <a:cubicBezTo>
                    <a:pt x="63000" y="31716"/>
                    <a:pt x="68091" y="30705"/>
                    <a:pt x="73818" y="30705"/>
                  </a:cubicBezTo>
                  <a:cubicBezTo>
                    <a:pt x="80055" y="30705"/>
                    <a:pt x="85145" y="31590"/>
                    <a:pt x="89218" y="33485"/>
                  </a:cubicBezTo>
                  <a:cubicBezTo>
                    <a:pt x="93164" y="35254"/>
                    <a:pt x="96218" y="37781"/>
                    <a:pt x="98127" y="41066"/>
                  </a:cubicBezTo>
                  <a:cubicBezTo>
                    <a:pt x="100036" y="44225"/>
                    <a:pt x="101055" y="48143"/>
                    <a:pt x="101055" y="52565"/>
                  </a:cubicBezTo>
                  <a:lnTo>
                    <a:pt x="101055" y="54334"/>
                  </a:lnTo>
                  <a:cubicBezTo>
                    <a:pt x="101055" y="54334"/>
                    <a:pt x="101055" y="55092"/>
                    <a:pt x="100800" y="55471"/>
                  </a:cubicBezTo>
                  <a:lnTo>
                    <a:pt x="41491" y="55471"/>
                  </a:lnTo>
                  <a:cubicBezTo>
                    <a:pt x="42509" y="50417"/>
                    <a:pt x="44418" y="46121"/>
                    <a:pt x="47345" y="42456"/>
                  </a:cubicBezTo>
                </a:path>
              </a:pathLst>
            </a:custGeom>
            <a:grpFill/>
            <a:ln w="12700" cap="flat">
              <a:noFill/>
              <a:prstDash val="solid"/>
              <a:miter/>
            </a:ln>
          </p:spPr>
          <p:txBody>
            <a:bodyPr rtlCol="0" anchor="ctr"/>
            <a:lstStyle/>
            <a:p>
              <a:endParaRPr lang="en-GB" sz="2400">
                <a:solidFill>
                  <a:schemeClr val="tx2"/>
                </a:solidFill>
              </a:endParaRPr>
            </a:p>
          </p:txBody>
        </p:sp>
        <p:sp>
          <p:nvSpPr>
            <p:cNvPr id="45" name="Vrije vorm 44">
              <a:extLst>
                <a:ext uri="{FF2B5EF4-FFF2-40B4-BE49-F238E27FC236}">
                  <a16:creationId xmlns:a16="http://schemas.microsoft.com/office/drawing/2014/main" id="{5AB1C89A-E408-521B-E40A-37663114CCD4}"/>
                </a:ext>
              </a:extLst>
            </p:cNvPr>
            <p:cNvSpPr/>
            <p:nvPr/>
          </p:nvSpPr>
          <p:spPr>
            <a:xfrm>
              <a:off x="1789109" y="339085"/>
              <a:ext cx="121672" cy="142153"/>
            </a:xfrm>
            <a:custGeom>
              <a:avLst/>
              <a:gdLst>
                <a:gd name="connsiteX0" fmla="*/ 75218 w 121672"/>
                <a:gd name="connsiteY0" fmla="*/ 109047 h 142153"/>
                <a:gd name="connsiteX1" fmla="*/ 59436 w 121672"/>
                <a:gd name="connsiteY1" fmla="*/ 111954 h 142153"/>
                <a:gd name="connsiteX2" fmla="*/ 39200 w 121672"/>
                <a:gd name="connsiteY2" fmla="*/ 108036 h 142153"/>
                <a:gd name="connsiteX3" fmla="*/ 13745 w 121672"/>
                <a:gd name="connsiteY3" fmla="*/ 95653 h 142153"/>
                <a:gd name="connsiteX4" fmla="*/ 0 w 121672"/>
                <a:gd name="connsiteY4" fmla="*/ 124716 h 142153"/>
                <a:gd name="connsiteX5" fmla="*/ 28382 w 121672"/>
                <a:gd name="connsiteY5" fmla="*/ 137731 h 142153"/>
                <a:gd name="connsiteX6" fmla="*/ 58545 w 121672"/>
                <a:gd name="connsiteY6" fmla="*/ 142153 h 142153"/>
                <a:gd name="connsiteX7" fmla="*/ 105891 w 121672"/>
                <a:gd name="connsiteY7" fmla="*/ 128886 h 142153"/>
                <a:gd name="connsiteX8" fmla="*/ 121673 w 121672"/>
                <a:gd name="connsiteY8" fmla="*/ 95401 h 142153"/>
                <a:gd name="connsiteX9" fmla="*/ 110600 w 121672"/>
                <a:gd name="connsiteY9" fmla="*/ 68234 h 142153"/>
                <a:gd name="connsiteX10" fmla="*/ 78400 w 121672"/>
                <a:gd name="connsiteY10" fmla="*/ 54460 h 142153"/>
                <a:gd name="connsiteX11" fmla="*/ 60200 w 121672"/>
                <a:gd name="connsiteY11" fmla="*/ 51302 h 142153"/>
                <a:gd name="connsiteX12" fmla="*/ 48618 w 121672"/>
                <a:gd name="connsiteY12" fmla="*/ 47511 h 142153"/>
                <a:gd name="connsiteX13" fmla="*/ 45564 w 121672"/>
                <a:gd name="connsiteY13" fmla="*/ 41446 h 142153"/>
                <a:gd name="connsiteX14" fmla="*/ 50273 w 121672"/>
                <a:gd name="connsiteY14" fmla="*/ 32980 h 142153"/>
                <a:gd name="connsiteX15" fmla="*/ 64654 w 121672"/>
                <a:gd name="connsiteY15" fmla="*/ 30073 h 142153"/>
                <a:gd name="connsiteX16" fmla="*/ 84127 w 121672"/>
                <a:gd name="connsiteY16" fmla="*/ 33864 h 142153"/>
                <a:gd name="connsiteX17" fmla="*/ 103854 w 121672"/>
                <a:gd name="connsiteY17" fmla="*/ 42583 h 142153"/>
                <a:gd name="connsiteX18" fmla="*/ 117345 w 121672"/>
                <a:gd name="connsiteY18" fmla="*/ 15037 h 142153"/>
                <a:gd name="connsiteX19" fmla="*/ 91891 w 121672"/>
                <a:gd name="connsiteY19" fmla="*/ 4043 h 142153"/>
                <a:gd name="connsiteX20" fmla="*/ 63254 w 121672"/>
                <a:gd name="connsiteY20" fmla="*/ 0 h 142153"/>
                <a:gd name="connsiteX21" fmla="*/ 29909 w 121672"/>
                <a:gd name="connsiteY21" fmla="*/ 6444 h 142153"/>
                <a:gd name="connsiteX22" fmla="*/ 10818 w 121672"/>
                <a:gd name="connsiteY22" fmla="*/ 23376 h 142153"/>
                <a:gd name="connsiteX23" fmla="*/ 4582 w 121672"/>
                <a:gd name="connsiteY23" fmla="*/ 46753 h 142153"/>
                <a:gd name="connsiteX24" fmla="*/ 14891 w 121672"/>
                <a:gd name="connsiteY24" fmla="*/ 72024 h 142153"/>
                <a:gd name="connsiteX25" fmla="*/ 46327 w 121672"/>
                <a:gd name="connsiteY25" fmla="*/ 85418 h 142153"/>
                <a:gd name="connsiteX26" fmla="*/ 64527 w 121672"/>
                <a:gd name="connsiteY26" fmla="*/ 88577 h 142153"/>
                <a:gd name="connsiteX27" fmla="*/ 77127 w 121672"/>
                <a:gd name="connsiteY27" fmla="*/ 92621 h 142153"/>
                <a:gd name="connsiteX28" fmla="*/ 80691 w 121672"/>
                <a:gd name="connsiteY28" fmla="*/ 100202 h 142153"/>
                <a:gd name="connsiteX29" fmla="*/ 75473 w 121672"/>
                <a:gd name="connsiteY29" fmla="*/ 109174 h 14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672" h="142153">
                  <a:moveTo>
                    <a:pt x="75218" y="109047"/>
                  </a:moveTo>
                  <a:cubicBezTo>
                    <a:pt x="71655" y="110943"/>
                    <a:pt x="66436" y="111954"/>
                    <a:pt x="59436" y="111954"/>
                  </a:cubicBezTo>
                  <a:cubicBezTo>
                    <a:pt x="53582" y="111954"/>
                    <a:pt x="46836" y="110690"/>
                    <a:pt x="39200" y="108036"/>
                  </a:cubicBezTo>
                  <a:cubicBezTo>
                    <a:pt x="31564" y="105383"/>
                    <a:pt x="23164" y="101339"/>
                    <a:pt x="13745" y="95653"/>
                  </a:cubicBezTo>
                  <a:lnTo>
                    <a:pt x="0" y="124716"/>
                  </a:lnTo>
                  <a:cubicBezTo>
                    <a:pt x="9164" y="130528"/>
                    <a:pt x="18582" y="134824"/>
                    <a:pt x="28382" y="137731"/>
                  </a:cubicBezTo>
                  <a:cubicBezTo>
                    <a:pt x="38182" y="140637"/>
                    <a:pt x="48109" y="142153"/>
                    <a:pt x="58545" y="142153"/>
                  </a:cubicBezTo>
                  <a:cubicBezTo>
                    <a:pt x="79545" y="142153"/>
                    <a:pt x="95327" y="137731"/>
                    <a:pt x="105891" y="128886"/>
                  </a:cubicBezTo>
                  <a:cubicBezTo>
                    <a:pt x="116455" y="120041"/>
                    <a:pt x="121673" y="108921"/>
                    <a:pt x="121673" y="95401"/>
                  </a:cubicBezTo>
                  <a:cubicBezTo>
                    <a:pt x="121673" y="84028"/>
                    <a:pt x="117982" y="74931"/>
                    <a:pt x="110600" y="68234"/>
                  </a:cubicBezTo>
                  <a:cubicBezTo>
                    <a:pt x="103218" y="61537"/>
                    <a:pt x="92400" y="56988"/>
                    <a:pt x="78400" y="54460"/>
                  </a:cubicBezTo>
                  <a:lnTo>
                    <a:pt x="60200" y="51302"/>
                  </a:lnTo>
                  <a:cubicBezTo>
                    <a:pt x="54600" y="50291"/>
                    <a:pt x="50655" y="49027"/>
                    <a:pt x="48618" y="47511"/>
                  </a:cubicBezTo>
                  <a:cubicBezTo>
                    <a:pt x="46582" y="45994"/>
                    <a:pt x="45564" y="43973"/>
                    <a:pt x="45564" y="41446"/>
                  </a:cubicBezTo>
                  <a:cubicBezTo>
                    <a:pt x="45564" y="37781"/>
                    <a:pt x="47091" y="35001"/>
                    <a:pt x="50273" y="32980"/>
                  </a:cubicBezTo>
                  <a:cubicBezTo>
                    <a:pt x="53455" y="31084"/>
                    <a:pt x="58164" y="30073"/>
                    <a:pt x="64654" y="30073"/>
                  </a:cubicBezTo>
                  <a:cubicBezTo>
                    <a:pt x="70636" y="30073"/>
                    <a:pt x="77127" y="31337"/>
                    <a:pt x="84127" y="33864"/>
                  </a:cubicBezTo>
                  <a:cubicBezTo>
                    <a:pt x="91000" y="36391"/>
                    <a:pt x="97618" y="39297"/>
                    <a:pt x="103854" y="42583"/>
                  </a:cubicBezTo>
                  <a:lnTo>
                    <a:pt x="117345" y="15037"/>
                  </a:lnTo>
                  <a:cubicBezTo>
                    <a:pt x="109582" y="10361"/>
                    <a:pt x="101054" y="6697"/>
                    <a:pt x="91891" y="4043"/>
                  </a:cubicBezTo>
                  <a:cubicBezTo>
                    <a:pt x="82727" y="1390"/>
                    <a:pt x="73182" y="0"/>
                    <a:pt x="63254" y="0"/>
                  </a:cubicBezTo>
                  <a:cubicBezTo>
                    <a:pt x="49636" y="0"/>
                    <a:pt x="38436" y="2148"/>
                    <a:pt x="29909" y="6444"/>
                  </a:cubicBezTo>
                  <a:cubicBezTo>
                    <a:pt x="21382" y="10740"/>
                    <a:pt x="14891" y="16427"/>
                    <a:pt x="10818" y="23376"/>
                  </a:cubicBezTo>
                  <a:cubicBezTo>
                    <a:pt x="6618" y="30452"/>
                    <a:pt x="4582" y="38287"/>
                    <a:pt x="4582" y="46753"/>
                  </a:cubicBezTo>
                  <a:cubicBezTo>
                    <a:pt x="4582" y="57240"/>
                    <a:pt x="8018" y="65580"/>
                    <a:pt x="14891" y="72024"/>
                  </a:cubicBezTo>
                  <a:cubicBezTo>
                    <a:pt x="21891" y="78342"/>
                    <a:pt x="32327" y="82891"/>
                    <a:pt x="46327" y="85418"/>
                  </a:cubicBezTo>
                  <a:lnTo>
                    <a:pt x="64527" y="88577"/>
                  </a:lnTo>
                  <a:cubicBezTo>
                    <a:pt x="70509" y="89588"/>
                    <a:pt x="74709" y="90852"/>
                    <a:pt x="77127" y="92621"/>
                  </a:cubicBezTo>
                  <a:cubicBezTo>
                    <a:pt x="79545" y="94390"/>
                    <a:pt x="80691" y="96917"/>
                    <a:pt x="80691" y="100202"/>
                  </a:cubicBezTo>
                  <a:cubicBezTo>
                    <a:pt x="80691" y="104246"/>
                    <a:pt x="78909" y="107278"/>
                    <a:pt x="75473" y="109174"/>
                  </a:cubicBezTo>
                </a:path>
              </a:pathLst>
            </a:custGeom>
            <a:grpFill/>
            <a:ln w="12700" cap="flat">
              <a:noFill/>
              <a:prstDash val="solid"/>
              <a:miter/>
            </a:ln>
          </p:spPr>
          <p:txBody>
            <a:bodyPr rtlCol="0" anchor="ctr"/>
            <a:lstStyle/>
            <a:p>
              <a:endParaRPr lang="en-GB" sz="2400">
                <a:solidFill>
                  <a:schemeClr val="tx2"/>
                </a:solidFill>
              </a:endParaRPr>
            </a:p>
          </p:txBody>
        </p:sp>
        <p:sp>
          <p:nvSpPr>
            <p:cNvPr id="46" name="Vrije vorm 45">
              <a:extLst>
                <a:ext uri="{FF2B5EF4-FFF2-40B4-BE49-F238E27FC236}">
                  <a16:creationId xmlns:a16="http://schemas.microsoft.com/office/drawing/2014/main" id="{5EB9C2DC-DEBB-8975-2C1C-751A2D56D486}"/>
                </a:ext>
              </a:extLst>
            </p:cNvPr>
            <p:cNvSpPr/>
            <p:nvPr/>
          </p:nvSpPr>
          <p:spPr>
            <a:xfrm>
              <a:off x="1930891" y="339085"/>
              <a:ext cx="125999" cy="142153"/>
            </a:xfrm>
            <a:custGeom>
              <a:avLst/>
              <a:gdLst>
                <a:gd name="connsiteX0" fmla="*/ 57527 w 125999"/>
                <a:gd name="connsiteY0" fmla="*/ 38918 h 142153"/>
                <a:gd name="connsiteX1" fmla="*/ 75473 w 125999"/>
                <a:gd name="connsiteY1" fmla="*/ 34749 h 142153"/>
                <a:gd name="connsiteX2" fmla="*/ 93545 w 125999"/>
                <a:gd name="connsiteY2" fmla="*/ 37402 h 142153"/>
                <a:gd name="connsiteX3" fmla="*/ 112000 w 125999"/>
                <a:gd name="connsiteY3" fmla="*/ 45868 h 142153"/>
                <a:gd name="connsiteX4" fmla="*/ 126000 w 125999"/>
                <a:gd name="connsiteY4" fmla="*/ 15668 h 142153"/>
                <a:gd name="connsiteX5" fmla="*/ 102454 w 125999"/>
                <a:gd name="connsiteY5" fmla="*/ 3917 h 142153"/>
                <a:gd name="connsiteX6" fmla="*/ 75473 w 125999"/>
                <a:gd name="connsiteY6" fmla="*/ 0 h 142153"/>
                <a:gd name="connsiteX7" fmla="*/ 36400 w 125999"/>
                <a:gd name="connsiteY7" fmla="*/ 8845 h 142153"/>
                <a:gd name="connsiteX8" fmla="*/ 9673 w 125999"/>
                <a:gd name="connsiteY8" fmla="*/ 33611 h 142153"/>
                <a:gd name="connsiteX9" fmla="*/ 0 w 125999"/>
                <a:gd name="connsiteY9" fmla="*/ 71013 h 142153"/>
                <a:gd name="connsiteX10" fmla="*/ 9673 w 125999"/>
                <a:gd name="connsiteY10" fmla="*/ 108289 h 142153"/>
                <a:gd name="connsiteX11" fmla="*/ 36400 w 125999"/>
                <a:gd name="connsiteY11" fmla="*/ 133308 h 142153"/>
                <a:gd name="connsiteX12" fmla="*/ 75473 w 125999"/>
                <a:gd name="connsiteY12" fmla="*/ 142153 h 142153"/>
                <a:gd name="connsiteX13" fmla="*/ 102454 w 125999"/>
                <a:gd name="connsiteY13" fmla="*/ 138236 h 142153"/>
                <a:gd name="connsiteX14" fmla="*/ 126000 w 125999"/>
                <a:gd name="connsiteY14" fmla="*/ 126485 h 142153"/>
                <a:gd name="connsiteX15" fmla="*/ 112000 w 125999"/>
                <a:gd name="connsiteY15" fmla="*/ 96285 h 142153"/>
                <a:gd name="connsiteX16" fmla="*/ 93545 w 125999"/>
                <a:gd name="connsiteY16" fmla="*/ 104751 h 142153"/>
                <a:gd name="connsiteX17" fmla="*/ 75473 w 125999"/>
                <a:gd name="connsiteY17" fmla="*/ 107405 h 142153"/>
                <a:gd name="connsiteX18" fmla="*/ 57527 w 125999"/>
                <a:gd name="connsiteY18" fmla="*/ 102982 h 142153"/>
                <a:gd name="connsiteX19" fmla="*/ 45563 w 125999"/>
                <a:gd name="connsiteY19" fmla="*/ 90473 h 142153"/>
                <a:gd name="connsiteX20" fmla="*/ 41364 w 125999"/>
                <a:gd name="connsiteY20" fmla="*/ 71013 h 142153"/>
                <a:gd name="connsiteX21" fmla="*/ 45563 w 125999"/>
                <a:gd name="connsiteY21" fmla="*/ 51428 h 142153"/>
                <a:gd name="connsiteX22" fmla="*/ 57527 w 125999"/>
                <a:gd name="connsiteY22" fmla="*/ 38918 h 14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5999" h="142153">
                  <a:moveTo>
                    <a:pt x="57527" y="38918"/>
                  </a:moveTo>
                  <a:cubicBezTo>
                    <a:pt x="62745" y="36139"/>
                    <a:pt x="68727" y="34749"/>
                    <a:pt x="75473" y="34749"/>
                  </a:cubicBezTo>
                  <a:cubicBezTo>
                    <a:pt x="81709" y="34749"/>
                    <a:pt x="87691" y="35633"/>
                    <a:pt x="93545" y="37402"/>
                  </a:cubicBezTo>
                  <a:cubicBezTo>
                    <a:pt x="99400" y="39171"/>
                    <a:pt x="105509" y="41951"/>
                    <a:pt x="112000" y="45868"/>
                  </a:cubicBezTo>
                  <a:lnTo>
                    <a:pt x="126000" y="15668"/>
                  </a:lnTo>
                  <a:cubicBezTo>
                    <a:pt x="118618" y="10488"/>
                    <a:pt x="110727" y="6571"/>
                    <a:pt x="102454" y="3917"/>
                  </a:cubicBezTo>
                  <a:cubicBezTo>
                    <a:pt x="94182" y="1264"/>
                    <a:pt x="85145" y="0"/>
                    <a:pt x="75473" y="0"/>
                  </a:cubicBezTo>
                  <a:cubicBezTo>
                    <a:pt x="60836" y="0"/>
                    <a:pt x="47854" y="2906"/>
                    <a:pt x="36400" y="8845"/>
                  </a:cubicBezTo>
                  <a:cubicBezTo>
                    <a:pt x="24945" y="14784"/>
                    <a:pt x="16036" y="22997"/>
                    <a:pt x="9673" y="33611"/>
                  </a:cubicBezTo>
                  <a:cubicBezTo>
                    <a:pt x="3182" y="44225"/>
                    <a:pt x="0" y="56735"/>
                    <a:pt x="0" y="71013"/>
                  </a:cubicBezTo>
                  <a:cubicBezTo>
                    <a:pt x="0" y="85292"/>
                    <a:pt x="3182" y="97549"/>
                    <a:pt x="9673" y="108289"/>
                  </a:cubicBezTo>
                  <a:cubicBezTo>
                    <a:pt x="16163" y="119030"/>
                    <a:pt x="25073" y="127369"/>
                    <a:pt x="36400" y="133308"/>
                  </a:cubicBezTo>
                  <a:cubicBezTo>
                    <a:pt x="47854" y="139247"/>
                    <a:pt x="60836" y="142153"/>
                    <a:pt x="75473" y="142153"/>
                  </a:cubicBezTo>
                  <a:cubicBezTo>
                    <a:pt x="85273" y="142153"/>
                    <a:pt x="94182" y="140890"/>
                    <a:pt x="102454" y="138236"/>
                  </a:cubicBezTo>
                  <a:cubicBezTo>
                    <a:pt x="110727" y="135583"/>
                    <a:pt x="118618" y="131665"/>
                    <a:pt x="126000" y="126485"/>
                  </a:cubicBezTo>
                  <a:lnTo>
                    <a:pt x="112000" y="96285"/>
                  </a:lnTo>
                  <a:cubicBezTo>
                    <a:pt x="105509" y="100202"/>
                    <a:pt x="99400" y="102982"/>
                    <a:pt x="93545" y="104751"/>
                  </a:cubicBezTo>
                  <a:cubicBezTo>
                    <a:pt x="87691" y="106520"/>
                    <a:pt x="81709" y="107405"/>
                    <a:pt x="75473" y="107405"/>
                  </a:cubicBezTo>
                  <a:cubicBezTo>
                    <a:pt x="68600" y="107405"/>
                    <a:pt x="62618" y="105888"/>
                    <a:pt x="57527" y="102982"/>
                  </a:cubicBezTo>
                  <a:cubicBezTo>
                    <a:pt x="52309" y="100076"/>
                    <a:pt x="48363" y="95906"/>
                    <a:pt x="45563" y="90473"/>
                  </a:cubicBezTo>
                  <a:cubicBezTo>
                    <a:pt x="42763" y="85039"/>
                    <a:pt x="41364" y="78595"/>
                    <a:pt x="41364" y="71013"/>
                  </a:cubicBezTo>
                  <a:cubicBezTo>
                    <a:pt x="41364" y="63432"/>
                    <a:pt x="42763" y="56861"/>
                    <a:pt x="45563" y="51428"/>
                  </a:cubicBezTo>
                  <a:cubicBezTo>
                    <a:pt x="48363" y="45868"/>
                    <a:pt x="52436" y="41698"/>
                    <a:pt x="57527" y="38918"/>
                  </a:cubicBezTo>
                </a:path>
              </a:pathLst>
            </a:custGeom>
            <a:grpFill/>
            <a:ln w="12700" cap="flat">
              <a:noFill/>
              <a:prstDash val="solid"/>
              <a:miter/>
            </a:ln>
          </p:spPr>
          <p:txBody>
            <a:bodyPr rtlCol="0" anchor="ctr"/>
            <a:lstStyle/>
            <a:p>
              <a:endParaRPr lang="en-GB" sz="2400">
                <a:solidFill>
                  <a:schemeClr val="tx2"/>
                </a:solidFill>
              </a:endParaRPr>
            </a:p>
          </p:txBody>
        </p:sp>
        <p:sp>
          <p:nvSpPr>
            <p:cNvPr id="47" name="Vrije vorm 46">
              <a:extLst>
                <a:ext uri="{FF2B5EF4-FFF2-40B4-BE49-F238E27FC236}">
                  <a16:creationId xmlns:a16="http://schemas.microsoft.com/office/drawing/2014/main" id="{C89FD80E-EAB4-C536-B136-0850A032E3A8}"/>
                </a:ext>
              </a:extLst>
            </p:cNvPr>
            <p:cNvSpPr/>
            <p:nvPr/>
          </p:nvSpPr>
          <p:spPr>
            <a:xfrm>
              <a:off x="2082090" y="284498"/>
              <a:ext cx="131599" cy="193833"/>
            </a:xfrm>
            <a:custGeom>
              <a:avLst/>
              <a:gdLst>
                <a:gd name="connsiteX0" fmla="*/ 81582 w 131599"/>
                <a:gd name="connsiteY0" fmla="*/ 54460 h 193833"/>
                <a:gd name="connsiteX1" fmla="*/ 57018 w 131599"/>
                <a:gd name="connsiteY1" fmla="*/ 59009 h 193833"/>
                <a:gd name="connsiteX2" fmla="*/ 40345 w 131599"/>
                <a:gd name="connsiteY2" fmla="*/ 71645 h 193833"/>
                <a:gd name="connsiteX3" fmla="*/ 40345 w 131599"/>
                <a:gd name="connsiteY3" fmla="*/ 0 h 193833"/>
                <a:gd name="connsiteX4" fmla="*/ 0 w 131599"/>
                <a:gd name="connsiteY4" fmla="*/ 0 h 193833"/>
                <a:gd name="connsiteX5" fmla="*/ 0 w 131599"/>
                <a:gd name="connsiteY5" fmla="*/ 193834 h 193833"/>
                <a:gd name="connsiteX6" fmla="*/ 40345 w 131599"/>
                <a:gd name="connsiteY6" fmla="*/ 193834 h 193833"/>
                <a:gd name="connsiteX7" fmla="*/ 40345 w 131599"/>
                <a:gd name="connsiteY7" fmla="*/ 122694 h 193833"/>
                <a:gd name="connsiteX8" fmla="*/ 48109 w 131599"/>
                <a:gd name="connsiteY8" fmla="*/ 97928 h 193833"/>
                <a:gd name="connsiteX9" fmla="*/ 68982 w 131599"/>
                <a:gd name="connsiteY9" fmla="*/ 89335 h 193833"/>
                <a:gd name="connsiteX10" fmla="*/ 85782 w 131599"/>
                <a:gd name="connsiteY10" fmla="*/ 95527 h 193833"/>
                <a:gd name="connsiteX11" fmla="*/ 91255 w 131599"/>
                <a:gd name="connsiteY11" fmla="*/ 114607 h 193833"/>
                <a:gd name="connsiteX12" fmla="*/ 91255 w 131599"/>
                <a:gd name="connsiteY12" fmla="*/ 193834 h 193833"/>
                <a:gd name="connsiteX13" fmla="*/ 131600 w 131599"/>
                <a:gd name="connsiteY13" fmla="*/ 193834 h 193833"/>
                <a:gd name="connsiteX14" fmla="*/ 131600 w 131599"/>
                <a:gd name="connsiteY14" fmla="*/ 108542 h 193833"/>
                <a:gd name="connsiteX15" fmla="*/ 118109 w 131599"/>
                <a:gd name="connsiteY15" fmla="*/ 67728 h 193833"/>
                <a:gd name="connsiteX16" fmla="*/ 81582 w 131599"/>
                <a:gd name="connsiteY16" fmla="*/ 54460 h 19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599" h="193833">
                  <a:moveTo>
                    <a:pt x="81582" y="54460"/>
                  </a:moveTo>
                  <a:cubicBezTo>
                    <a:pt x="72036" y="54460"/>
                    <a:pt x="63891" y="55977"/>
                    <a:pt x="57018" y="59009"/>
                  </a:cubicBezTo>
                  <a:cubicBezTo>
                    <a:pt x="50145" y="62042"/>
                    <a:pt x="44673" y="66212"/>
                    <a:pt x="40345" y="71645"/>
                  </a:cubicBezTo>
                  <a:lnTo>
                    <a:pt x="40345" y="0"/>
                  </a:lnTo>
                  <a:lnTo>
                    <a:pt x="0" y="0"/>
                  </a:lnTo>
                  <a:lnTo>
                    <a:pt x="0" y="193834"/>
                  </a:lnTo>
                  <a:lnTo>
                    <a:pt x="40345" y="193834"/>
                  </a:lnTo>
                  <a:lnTo>
                    <a:pt x="40345" y="122694"/>
                  </a:lnTo>
                  <a:cubicBezTo>
                    <a:pt x="40345" y="111827"/>
                    <a:pt x="42891" y="103614"/>
                    <a:pt x="48109" y="97928"/>
                  </a:cubicBezTo>
                  <a:cubicBezTo>
                    <a:pt x="53327" y="92242"/>
                    <a:pt x="60200" y="89335"/>
                    <a:pt x="68982" y="89335"/>
                  </a:cubicBezTo>
                  <a:cubicBezTo>
                    <a:pt x="76618" y="89335"/>
                    <a:pt x="82218" y="91357"/>
                    <a:pt x="85782" y="95527"/>
                  </a:cubicBezTo>
                  <a:cubicBezTo>
                    <a:pt x="89346" y="99697"/>
                    <a:pt x="91255" y="106015"/>
                    <a:pt x="91255" y="114607"/>
                  </a:cubicBezTo>
                  <a:lnTo>
                    <a:pt x="91255" y="193834"/>
                  </a:lnTo>
                  <a:lnTo>
                    <a:pt x="131600" y="193834"/>
                  </a:lnTo>
                  <a:lnTo>
                    <a:pt x="131600" y="108542"/>
                  </a:lnTo>
                  <a:cubicBezTo>
                    <a:pt x="131600" y="90094"/>
                    <a:pt x="127146" y="76573"/>
                    <a:pt x="118109" y="67728"/>
                  </a:cubicBezTo>
                  <a:cubicBezTo>
                    <a:pt x="109073" y="58883"/>
                    <a:pt x="96982" y="54460"/>
                    <a:pt x="81582" y="54460"/>
                  </a:cubicBezTo>
                </a:path>
              </a:pathLst>
            </a:custGeom>
            <a:grpFill/>
            <a:ln w="12700" cap="flat">
              <a:noFill/>
              <a:prstDash val="solid"/>
              <a:miter/>
            </a:ln>
          </p:spPr>
          <p:txBody>
            <a:bodyPr rtlCol="0" anchor="ctr"/>
            <a:lstStyle/>
            <a:p>
              <a:endParaRPr lang="en-GB" sz="2400">
                <a:solidFill>
                  <a:schemeClr val="tx2"/>
                </a:solidFill>
              </a:endParaRPr>
            </a:p>
          </p:txBody>
        </p:sp>
        <p:sp>
          <p:nvSpPr>
            <p:cNvPr id="48" name="Vrije vorm 47">
              <a:extLst>
                <a:ext uri="{FF2B5EF4-FFF2-40B4-BE49-F238E27FC236}">
                  <a16:creationId xmlns:a16="http://schemas.microsoft.com/office/drawing/2014/main" id="{07483983-F628-E7BB-8A82-8BDB590120C8}"/>
                </a:ext>
              </a:extLst>
            </p:cNvPr>
            <p:cNvSpPr/>
            <p:nvPr/>
          </p:nvSpPr>
          <p:spPr>
            <a:xfrm>
              <a:off x="2239018" y="338958"/>
              <a:ext cx="150945" cy="142153"/>
            </a:xfrm>
            <a:custGeom>
              <a:avLst/>
              <a:gdLst>
                <a:gd name="connsiteX0" fmla="*/ 114673 w 150945"/>
                <a:gd name="connsiteY0" fmla="*/ 8845 h 142153"/>
                <a:gd name="connsiteX1" fmla="*/ 75473 w 150945"/>
                <a:gd name="connsiteY1" fmla="*/ 0 h 142153"/>
                <a:gd name="connsiteX2" fmla="*/ 36273 w 150945"/>
                <a:gd name="connsiteY2" fmla="*/ 8845 h 142153"/>
                <a:gd name="connsiteX3" fmla="*/ 9673 w 150945"/>
                <a:gd name="connsiteY3" fmla="*/ 33611 h 142153"/>
                <a:gd name="connsiteX4" fmla="*/ 0 w 150945"/>
                <a:gd name="connsiteY4" fmla="*/ 71013 h 142153"/>
                <a:gd name="connsiteX5" fmla="*/ 9673 w 150945"/>
                <a:gd name="connsiteY5" fmla="*/ 108289 h 142153"/>
                <a:gd name="connsiteX6" fmla="*/ 36400 w 150945"/>
                <a:gd name="connsiteY6" fmla="*/ 133308 h 142153"/>
                <a:gd name="connsiteX7" fmla="*/ 75473 w 150945"/>
                <a:gd name="connsiteY7" fmla="*/ 142153 h 142153"/>
                <a:gd name="connsiteX8" fmla="*/ 114673 w 150945"/>
                <a:gd name="connsiteY8" fmla="*/ 133308 h 142153"/>
                <a:gd name="connsiteX9" fmla="*/ 141273 w 150945"/>
                <a:gd name="connsiteY9" fmla="*/ 108289 h 142153"/>
                <a:gd name="connsiteX10" fmla="*/ 150945 w 150945"/>
                <a:gd name="connsiteY10" fmla="*/ 71013 h 142153"/>
                <a:gd name="connsiteX11" fmla="*/ 141273 w 150945"/>
                <a:gd name="connsiteY11" fmla="*/ 33611 h 142153"/>
                <a:gd name="connsiteX12" fmla="*/ 114673 w 150945"/>
                <a:gd name="connsiteY12" fmla="*/ 8845 h 142153"/>
                <a:gd name="connsiteX13" fmla="*/ 105509 w 150945"/>
                <a:gd name="connsiteY13" fmla="*/ 90346 h 142153"/>
                <a:gd name="connsiteX14" fmla="*/ 93546 w 150945"/>
                <a:gd name="connsiteY14" fmla="*/ 102982 h 142153"/>
                <a:gd name="connsiteX15" fmla="*/ 75600 w 150945"/>
                <a:gd name="connsiteY15" fmla="*/ 107405 h 142153"/>
                <a:gd name="connsiteX16" fmla="*/ 57655 w 150945"/>
                <a:gd name="connsiteY16" fmla="*/ 102982 h 142153"/>
                <a:gd name="connsiteX17" fmla="*/ 45691 w 150945"/>
                <a:gd name="connsiteY17" fmla="*/ 90346 h 142153"/>
                <a:gd name="connsiteX18" fmla="*/ 41491 w 150945"/>
                <a:gd name="connsiteY18" fmla="*/ 71013 h 142153"/>
                <a:gd name="connsiteX19" fmla="*/ 45691 w 150945"/>
                <a:gd name="connsiteY19" fmla="*/ 51554 h 142153"/>
                <a:gd name="connsiteX20" fmla="*/ 57655 w 150945"/>
                <a:gd name="connsiteY20" fmla="*/ 39045 h 142153"/>
                <a:gd name="connsiteX21" fmla="*/ 75600 w 150945"/>
                <a:gd name="connsiteY21" fmla="*/ 34749 h 142153"/>
                <a:gd name="connsiteX22" fmla="*/ 93546 w 150945"/>
                <a:gd name="connsiteY22" fmla="*/ 39045 h 142153"/>
                <a:gd name="connsiteX23" fmla="*/ 105509 w 150945"/>
                <a:gd name="connsiteY23" fmla="*/ 51554 h 142153"/>
                <a:gd name="connsiteX24" fmla="*/ 109709 w 150945"/>
                <a:gd name="connsiteY24" fmla="*/ 71013 h 142153"/>
                <a:gd name="connsiteX25" fmla="*/ 105509 w 150945"/>
                <a:gd name="connsiteY25" fmla="*/ 90346 h 14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0945" h="142153">
                  <a:moveTo>
                    <a:pt x="114673" y="8845"/>
                  </a:moveTo>
                  <a:cubicBezTo>
                    <a:pt x="103345" y="2906"/>
                    <a:pt x="90236" y="0"/>
                    <a:pt x="75473" y="0"/>
                  </a:cubicBezTo>
                  <a:cubicBezTo>
                    <a:pt x="60709" y="0"/>
                    <a:pt x="47600" y="2906"/>
                    <a:pt x="36273" y="8845"/>
                  </a:cubicBezTo>
                  <a:cubicBezTo>
                    <a:pt x="24946" y="14784"/>
                    <a:pt x="16164" y="22997"/>
                    <a:pt x="9673" y="33611"/>
                  </a:cubicBezTo>
                  <a:cubicBezTo>
                    <a:pt x="3182" y="44225"/>
                    <a:pt x="0" y="56735"/>
                    <a:pt x="0" y="71013"/>
                  </a:cubicBezTo>
                  <a:cubicBezTo>
                    <a:pt x="0" y="85292"/>
                    <a:pt x="3182" y="97549"/>
                    <a:pt x="9673" y="108289"/>
                  </a:cubicBezTo>
                  <a:cubicBezTo>
                    <a:pt x="16164" y="119030"/>
                    <a:pt x="25073" y="127369"/>
                    <a:pt x="36400" y="133308"/>
                  </a:cubicBezTo>
                  <a:cubicBezTo>
                    <a:pt x="47854" y="139247"/>
                    <a:pt x="60836" y="142153"/>
                    <a:pt x="75473" y="142153"/>
                  </a:cubicBezTo>
                  <a:cubicBezTo>
                    <a:pt x="90109" y="142153"/>
                    <a:pt x="103345" y="139247"/>
                    <a:pt x="114673" y="133308"/>
                  </a:cubicBezTo>
                  <a:cubicBezTo>
                    <a:pt x="126000" y="127369"/>
                    <a:pt x="134909" y="119030"/>
                    <a:pt x="141273" y="108289"/>
                  </a:cubicBezTo>
                  <a:cubicBezTo>
                    <a:pt x="147764" y="97549"/>
                    <a:pt x="150945" y="85166"/>
                    <a:pt x="150945" y="71013"/>
                  </a:cubicBezTo>
                  <a:cubicBezTo>
                    <a:pt x="150945" y="56861"/>
                    <a:pt x="147764" y="44225"/>
                    <a:pt x="141273" y="33611"/>
                  </a:cubicBezTo>
                  <a:cubicBezTo>
                    <a:pt x="134782" y="22997"/>
                    <a:pt x="126000" y="14658"/>
                    <a:pt x="114673" y="8845"/>
                  </a:cubicBezTo>
                  <a:moveTo>
                    <a:pt x="105509" y="90346"/>
                  </a:moveTo>
                  <a:cubicBezTo>
                    <a:pt x="102709" y="95906"/>
                    <a:pt x="98636" y="100076"/>
                    <a:pt x="93546" y="102982"/>
                  </a:cubicBezTo>
                  <a:cubicBezTo>
                    <a:pt x="88327" y="105888"/>
                    <a:pt x="82345" y="107405"/>
                    <a:pt x="75600" y="107405"/>
                  </a:cubicBezTo>
                  <a:cubicBezTo>
                    <a:pt x="68855" y="107405"/>
                    <a:pt x="62746" y="105888"/>
                    <a:pt x="57655" y="102982"/>
                  </a:cubicBezTo>
                  <a:cubicBezTo>
                    <a:pt x="52436" y="100076"/>
                    <a:pt x="48491" y="95906"/>
                    <a:pt x="45691" y="90346"/>
                  </a:cubicBezTo>
                  <a:cubicBezTo>
                    <a:pt x="42891" y="84787"/>
                    <a:pt x="41491" y="78342"/>
                    <a:pt x="41491" y="71013"/>
                  </a:cubicBezTo>
                  <a:cubicBezTo>
                    <a:pt x="41491" y="63685"/>
                    <a:pt x="42891" y="56988"/>
                    <a:pt x="45691" y="51554"/>
                  </a:cubicBezTo>
                  <a:cubicBezTo>
                    <a:pt x="48491" y="46121"/>
                    <a:pt x="52564" y="41951"/>
                    <a:pt x="57655" y="39045"/>
                  </a:cubicBezTo>
                  <a:cubicBezTo>
                    <a:pt x="62873" y="36139"/>
                    <a:pt x="68855" y="34749"/>
                    <a:pt x="75600" y="34749"/>
                  </a:cubicBezTo>
                  <a:cubicBezTo>
                    <a:pt x="82345" y="34749"/>
                    <a:pt x="88455" y="36139"/>
                    <a:pt x="93546" y="39045"/>
                  </a:cubicBezTo>
                  <a:cubicBezTo>
                    <a:pt x="98764" y="41951"/>
                    <a:pt x="102709" y="46121"/>
                    <a:pt x="105509" y="51554"/>
                  </a:cubicBezTo>
                  <a:cubicBezTo>
                    <a:pt x="108309" y="56988"/>
                    <a:pt x="109709" y="63432"/>
                    <a:pt x="109709" y="71013"/>
                  </a:cubicBezTo>
                  <a:cubicBezTo>
                    <a:pt x="109709" y="78595"/>
                    <a:pt x="108309" y="84787"/>
                    <a:pt x="105509" y="90346"/>
                  </a:cubicBezTo>
                </a:path>
              </a:pathLst>
            </a:custGeom>
            <a:grpFill/>
            <a:ln w="12700" cap="flat">
              <a:noFill/>
              <a:prstDash val="solid"/>
              <a:miter/>
            </a:ln>
          </p:spPr>
          <p:txBody>
            <a:bodyPr rtlCol="0" anchor="ctr"/>
            <a:lstStyle/>
            <a:p>
              <a:endParaRPr lang="en-GB" sz="2400">
                <a:solidFill>
                  <a:schemeClr val="tx2"/>
                </a:solidFill>
              </a:endParaRPr>
            </a:p>
          </p:txBody>
        </p:sp>
        <p:sp>
          <p:nvSpPr>
            <p:cNvPr id="49" name="Vrije vorm 48">
              <a:extLst>
                <a:ext uri="{FF2B5EF4-FFF2-40B4-BE49-F238E27FC236}">
                  <a16:creationId xmlns:a16="http://schemas.microsoft.com/office/drawing/2014/main" id="{E9367BF6-E9E6-25BF-1A33-FD6A3D9B49B1}"/>
                </a:ext>
              </a:extLst>
            </p:cNvPr>
            <p:cNvSpPr/>
            <p:nvPr/>
          </p:nvSpPr>
          <p:spPr>
            <a:xfrm>
              <a:off x="2410072" y="338958"/>
              <a:ext cx="150945" cy="142153"/>
            </a:xfrm>
            <a:custGeom>
              <a:avLst/>
              <a:gdLst>
                <a:gd name="connsiteX0" fmla="*/ 114673 w 150945"/>
                <a:gd name="connsiteY0" fmla="*/ 8845 h 142153"/>
                <a:gd name="connsiteX1" fmla="*/ 75473 w 150945"/>
                <a:gd name="connsiteY1" fmla="*/ 0 h 142153"/>
                <a:gd name="connsiteX2" fmla="*/ 36273 w 150945"/>
                <a:gd name="connsiteY2" fmla="*/ 8845 h 142153"/>
                <a:gd name="connsiteX3" fmla="*/ 9673 w 150945"/>
                <a:gd name="connsiteY3" fmla="*/ 33611 h 142153"/>
                <a:gd name="connsiteX4" fmla="*/ 0 w 150945"/>
                <a:gd name="connsiteY4" fmla="*/ 71013 h 142153"/>
                <a:gd name="connsiteX5" fmla="*/ 9673 w 150945"/>
                <a:gd name="connsiteY5" fmla="*/ 108289 h 142153"/>
                <a:gd name="connsiteX6" fmla="*/ 36400 w 150945"/>
                <a:gd name="connsiteY6" fmla="*/ 133308 h 142153"/>
                <a:gd name="connsiteX7" fmla="*/ 75473 w 150945"/>
                <a:gd name="connsiteY7" fmla="*/ 142153 h 142153"/>
                <a:gd name="connsiteX8" fmla="*/ 114673 w 150945"/>
                <a:gd name="connsiteY8" fmla="*/ 133308 h 142153"/>
                <a:gd name="connsiteX9" fmla="*/ 141273 w 150945"/>
                <a:gd name="connsiteY9" fmla="*/ 108289 h 142153"/>
                <a:gd name="connsiteX10" fmla="*/ 150945 w 150945"/>
                <a:gd name="connsiteY10" fmla="*/ 71013 h 142153"/>
                <a:gd name="connsiteX11" fmla="*/ 141273 w 150945"/>
                <a:gd name="connsiteY11" fmla="*/ 33611 h 142153"/>
                <a:gd name="connsiteX12" fmla="*/ 114673 w 150945"/>
                <a:gd name="connsiteY12" fmla="*/ 8845 h 142153"/>
                <a:gd name="connsiteX13" fmla="*/ 105509 w 150945"/>
                <a:gd name="connsiteY13" fmla="*/ 90346 h 142153"/>
                <a:gd name="connsiteX14" fmla="*/ 93546 w 150945"/>
                <a:gd name="connsiteY14" fmla="*/ 102982 h 142153"/>
                <a:gd name="connsiteX15" fmla="*/ 75600 w 150945"/>
                <a:gd name="connsiteY15" fmla="*/ 107405 h 142153"/>
                <a:gd name="connsiteX16" fmla="*/ 57655 w 150945"/>
                <a:gd name="connsiteY16" fmla="*/ 102982 h 142153"/>
                <a:gd name="connsiteX17" fmla="*/ 45691 w 150945"/>
                <a:gd name="connsiteY17" fmla="*/ 90346 h 142153"/>
                <a:gd name="connsiteX18" fmla="*/ 41491 w 150945"/>
                <a:gd name="connsiteY18" fmla="*/ 71013 h 142153"/>
                <a:gd name="connsiteX19" fmla="*/ 45691 w 150945"/>
                <a:gd name="connsiteY19" fmla="*/ 51554 h 142153"/>
                <a:gd name="connsiteX20" fmla="*/ 57655 w 150945"/>
                <a:gd name="connsiteY20" fmla="*/ 39045 h 142153"/>
                <a:gd name="connsiteX21" fmla="*/ 75600 w 150945"/>
                <a:gd name="connsiteY21" fmla="*/ 34749 h 142153"/>
                <a:gd name="connsiteX22" fmla="*/ 93546 w 150945"/>
                <a:gd name="connsiteY22" fmla="*/ 39045 h 142153"/>
                <a:gd name="connsiteX23" fmla="*/ 105509 w 150945"/>
                <a:gd name="connsiteY23" fmla="*/ 51554 h 142153"/>
                <a:gd name="connsiteX24" fmla="*/ 109709 w 150945"/>
                <a:gd name="connsiteY24" fmla="*/ 71013 h 142153"/>
                <a:gd name="connsiteX25" fmla="*/ 105509 w 150945"/>
                <a:gd name="connsiteY25" fmla="*/ 90346 h 14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0945" h="142153">
                  <a:moveTo>
                    <a:pt x="114673" y="8845"/>
                  </a:moveTo>
                  <a:cubicBezTo>
                    <a:pt x="103345" y="2906"/>
                    <a:pt x="90236" y="0"/>
                    <a:pt x="75473" y="0"/>
                  </a:cubicBezTo>
                  <a:cubicBezTo>
                    <a:pt x="60709" y="0"/>
                    <a:pt x="47600" y="2906"/>
                    <a:pt x="36273" y="8845"/>
                  </a:cubicBezTo>
                  <a:cubicBezTo>
                    <a:pt x="24945" y="14784"/>
                    <a:pt x="16164" y="22997"/>
                    <a:pt x="9673" y="33611"/>
                  </a:cubicBezTo>
                  <a:cubicBezTo>
                    <a:pt x="3182" y="44225"/>
                    <a:pt x="0" y="56735"/>
                    <a:pt x="0" y="71013"/>
                  </a:cubicBezTo>
                  <a:cubicBezTo>
                    <a:pt x="0" y="85292"/>
                    <a:pt x="3182" y="97549"/>
                    <a:pt x="9673" y="108289"/>
                  </a:cubicBezTo>
                  <a:cubicBezTo>
                    <a:pt x="16164" y="119030"/>
                    <a:pt x="25073" y="127369"/>
                    <a:pt x="36400" y="133308"/>
                  </a:cubicBezTo>
                  <a:cubicBezTo>
                    <a:pt x="47854" y="139247"/>
                    <a:pt x="60836" y="142153"/>
                    <a:pt x="75473" y="142153"/>
                  </a:cubicBezTo>
                  <a:cubicBezTo>
                    <a:pt x="90109" y="142153"/>
                    <a:pt x="103345" y="139247"/>
                    <a:pt x="114673" y="133308"/>
                  </a:cubicBezTo>
                  <a:cubicBezTo>
                    <a:pt x="126000" y="127369"/>
                    <a:pt x="134909" y="119030"/>
                    <a:pt x="141273" y="108289"/>
                  </a:cubicBezTo>
                  <a:cubicBezTo>
                    <a:pt x="147764" y="97549"/>
                    <a:pt x="150945" y="85166"/>
                    <a:pt x="150945" y="71013"/>
                  </a:cubicBezTo>
                  <a:cubicBezTo>
                    <a:pt x="150945" y="56861"/>
                    <a:pt x="147764" y="44225"/>
                    <a:pt x="141273" y="33611"/>
                  </a:cubicBezTo>
                  <a:cubicBezTo>
                    <a:pt x="134782" y="22997"/>
                    <a:pt x="126000" y="14658"/>
                    <a:pt x="114673" y="8845"/>
                  </a:cubicBezTo>
                  <a:moveTo>
                    <a:pt x="105509" y="90346"/>
                  </a:moveTo>
                  <a:cubicBezTo>
                    <a:pt x="102709" y="95906"/>
                    <a:pt x="98636" y="100076"/>
                    <a:pt x="93546" y="102982"/>
                  </a:cubicBezTo>
                  <a:cubicBezTo>
                    <a:pt x="88327" y="105888"/>
                    <a:pt x="82345" y="107405"/>
                    <a:pt x="75600" y="107405"/>
                  </a:cubicBezTo>
                  <a:cubicBezTo>
                    <a:pt x="68855" y="107405"/>
                    <a:pt x="62745" y="105888"/>
                    <a:pt x="57655" y="102982"/>
                  </a:cubicBezTo>
                  <a:cubicBezTo>
                    <a:pt x="52436" y="100076"/>
                    <a:pt x="48491" y="95906"/>
                    <a:pt x="45691" y="90346"/>
                  </a:cubicBezTo>
                  <a:cubicBezTo>
                    <a:pt x="42891" y="84787"/>
                    <a:pt x="41491" y="78342"/>
                    <a:pt x="41491" y="71013"/>
                  </a:cubicBezTo>
                  <a:cubicBezTo>
                    <a:pt x="41491" y="63685"/>
                    <a:pt x="42891" y="56988"/>
                    <a:pt x="45691" y="51554"/>
                  </a:cubicBezTo>
                  <a:cubicBezTo>
                    <a:pt x="48491" y="46121"/>
                    <a:pt x="52564" y="41951"/>
                    <a:pt x="57655" y="39045"/>
                  </a:cubicBezTo>
                  <a:cubicBezTo>
                    <a:pt x="62873" y="36139"/>
                    <a:pt x="68855" y="34749"/>
                    <a:pt x="75600" y="34749"/>
                  </a:cubicBezTo>
                  <a:cubicBezTo>
                    <a:pt x="82345" y="34749"/>
                    <a:pt x="88455" y="36139"/>
                    <a:pt x="93546" y="39045"/>
                  </a:cubicBezTo>
                  <a:cubicBezTo>
                    <a:pt x="98764" y="41951"/>
                    <a:pt x="102709" y="46121"/>
                    <a:pt x="105509" y="51554"/>
                  </a:cubicBezTo>
                  <a:cubicBezTo>
                    <a:pt x="108309" y="56988"/>
                    <a:pt x="109709" y="63432"/>
                    <a:pt x="109709" y="71013"/>
                  </a:cubicBezTo>
                  <a:cubicBezTo>
                    <a:pt x="109709" y="78595"/>
                    <a:pt x="108309" y="84787"/>
                    <a:pt x="105509" y="90346"/>
                  </a:cubicBezTo>
                </a:path>
              </a:pathLst>
            </a:custGeom>
            <a:grpFill/>
            <a:ln w="12700" cap="flat">
              <a:noFill/>
              <a:prstDash val="solid"/>
              <a:miter/>
            </a:ln>
          </p:spPr>
          <p:txBody>
            <a:bodyPr rtlCol="0" anchor="ctr"/>
            <a:lstStyle/>
            <a:p>
              <a:endParaRPr lang="en-GB" sz="2400">
                <a:solidFill>
                  <a:schemeClr val="tx2"/>
                </a:solidFill>
              </a:endParaRPr>
            </a:p>
          </p:txBody>
        </p:sp>
        <p:sp>
          <p:nvSpPr>
            <p:cNvPr id="50" name="Vrije vorm 49">
              <a:extLst>
                <a:ext uri="{FF2B5EF4-FFF2-40B4-BE49-F238E27FC236}">
                  <a16:creationId xmlns:a16="http://schemas.microsoft.com/office/drawing/2014/main" id="{80C23DF3-CD67-6BB7-AB67-BF0993989DA7}"/>
                </a:ext>
              </a:extLst>
            </p:cNvPr>
            <p:cNvSpPr/>
            <p:nvPr/>
          </p:nvSpPr>
          <p:spPr>
            <a:xfrm>
              <a:off x="2586727" y="284372"/>
              <a:ext cx="40345" cy="193833"/>
            </a:xfrm>
            <a:custGeom>
              <a:avLst/>
              <a:gdLst>
                <a:gd name="connsiteX0" fmla="*/ 0 w 40345"/>
                <a:gd name="connsiteY0" fmla="*/ 0 h 193833"/>
                <a:gd name="connsiteX1" fmla="*/ 40346 w 40345"/>
                <a:gd name="connsiteY1" fmla="*/ 0 h 193833"/>
                <a:gd name="connsiteX2" fmla="*/ 40346 w 40345"/>
                <a:gd name="connsiteY2" fmla="*/ 193834 h 193833"/>
                <a:gd name="connsiteX3" fmla="*/ 0 w 40345"/>
                <a:gd name="connsiteY3" fmla="*/ 193834 h 193833"/>
              </a:gdLst>
              <a:ahLst/>
              <a:cxnLst>
                <a:cxn ang="0">
                  <a:pos x="connsiteX0" y="connsiteY0"/>
                </a:cxn>
                <a:cxn ang="0">
                  <a:pos x="connsiteX1" y="connsiteY1"/>
                </a:cxn>
                <a:cxn ang="0">
                  <a:pos x="connsiteX2" y="connsiteY2"/>
                </a:cxn>
                <a:cxn ang="0">
                  <a:pos x="connsiteX3" y="connsiteY3"/>
                </a:cxn>
              </a:cxnLst>
              <a:rect l="l" t="t" r="r" b="b"/>
              <a:pathLst>
                <a:path w="40345" h="193833">
                  <a:moveTo>
                    <a:pt x="0" y="0"/>
                  </a:moveTo>
                  <a:lnTo>
                    <a:pt x="40346" y="0"/>
                  </a:lnTo>
                  <a:lnTo>
                    <a:pt x="40346" y="193834"/>
                  </a:lnTo>
                  <a:lnTo>
                    <a:pt x="0" y="193834"/>
                  </a:lnTo>
                  <a:close/>
                </a:path>
              </a:pathLst>
            </a:custGeom>
            <a:grpFill/>
            <a:ln w="12700" cap="flat">
              <a:noFill/>
              <a:prstDash val="solid"/>
              <a:miter/>
            </a:ln>
          </p:spPr>
          <p:txBody>
            <a:bodyPr rtlCol="0" anchor="ctr"/>
            <a:lstStyle/>
            <a:p>
              <a:endParaRPr lang="en-GB" sz="2400">
                <a:solidFill>
                  <a:schemeClr val="tx2"/>
                </a:solidFill>
              </a:endParaRPr>
            </a:p>
          </p:txBody>
        </p:sp>
        <p:sp>
          <p:nvSpPr>
            <p:cNvPr id="51" name="Vrije vorm 50">
              <a:extLst>
                <a:ext uri="{FF2B5EF4-FFF2-40B4-BE49-F238E27FC236}">
                  <a16:creationId xmlns:a16="http://schemas.microsoft.com/office/drawing/2014/main" id="{C16E6022-DA46-EA83-12DD-655BDA9C4277}"/>
                </a:ext>
              </a:extLst>
            </p:cNvPr>
            <p:cNvSpPr/>
            <p:nvPr/>
          </p:nvSpPr>
          <p:spPr>
            <a:xfrm>
              <a:off x="1083254" y="284372"/>
              <a:ext cx="171309" cy="193960"/>
            </a:xfrm>
            <a:custGeom>
              <a:avLst/>
              <a:gdLst>
                <a:gd name="connsiteX0" fmla="*/ 0 w 171309"/>
                <a:gd name="connsiteY0" fmla="*/ 0 h 193960"/>
                <a:gd name="connsiteX1" fmla="*/ 0 w 171309"/>
                <a:gd name="connsiteY1" fmla="*/ 193960 h 193960"/>
                <a:gd name="connsiteX2" fmla="*/ 34873 w 171309"/>
                <a:gd name="connsiteY2" fmla="*/ 193960 h 193960"/>
                <a:gd name="connsiteX3" fmla="*/ 42636 w 171309"/>
                <a:gd name="connsiteY3" fmla="*/ 193960 h 193960"/>
                <a:gd name="connsiteX4" fmla="*/ 42636 w 171309"/>
                <a:gd name="connsiteY4" fmla="*/ 112333 h 193960"/>
                <a:gd name="connsiteX5" fmla="*/ 128545 w 171309"/>
                <a:gd name="connsiteY5" fmla="*/ 112333 h 193960"/>
                <a:gd name="connsiteX6" fmla="*/ 128545 w 171309"/>
                <a:gd name="connsiteY6" fmla="*/ 193960 h 193960"/>
                <a:gd name="connsiteX7" fmla="*/ 171309 w 171309"/>
                <a:gd name="connsiteY7" fmla="*/ 193960 h 193960"/>
                <a:gd name="connsiteX8" fmla="*/ 171309 w 171309"/>
                <a:gd name="connsiteY8" fmla="*/ 0 h 193960"/>
                <a:gd name="connsiteX9" fmla="*/ 128545 w 171309"/>
                <a:gd name="connsiteY9" fmla="*/ 0 h 193960"/>
                <a:gd name="connsiteX10" fmla="*/ 128545 w 171309"/>
                <a:gd name="connsiteY10" fmla="*/ 75815 h 193960"/>
                <a:gd name="connsiteX11" fmla="*/ 42636 w 171309"/>
                <a:gd name="connsiteY11" fmla="*/ 75815 h 193960"/>
                <a:gd name="connsiteX12" fmla="*/ 42636 w 171309"/>
                <a:gd name="connsiteY12" fmla="*/ 0 h 193960"/>
                <a:gd name="connsiteX13" fmla="*/ 0 w 171309"/>
                <a:gd name="connsiteY13" fmla="*/ 0 h 19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1309" h="193960">
                  <a:moveTo>
                    <a:pt x="0" y="0"/>
                  </a:moveTo>
                  <a:lnTo>
                    <a:pt x="0" y="193960"/>
                  </a:lnTo>
                  <a:lnTo>
                    <a:pt x="34873" y="193960"/>
                  </a:lnTo>
                  <a:lnTo>
                    <a:pt x="42636" y="193960"/>
                  </a:lnTo>
                  <a:lnTo>
                    <a:pt x="42636" y="112333"/>
                  </a:lnTo>
                  <a:lnTo>
                    <a:pt x="128545" y="112333"/>
                  </a:lnTo>
                  <a:lnTo>
                    <a:pt x="128545" y="193960"/>
                  </a:lnTo>
                  <a:lnTo>
                    <a:pt x="171309" y="193960"/>
                  </a:lnTo>
                  <a:lnTo>
                    <a:pt x="171309" y="0"/>
                  </a:lnTo>
                  <a:lnTo>
                    <a:pt x="128545" y="0"/>
                  </a:lnTo>
                  <a:lnTo>
                    <a:pt x="128545" y="75815"/>
                  </a:lnTo>
                  <a:lnTo>
                    <a:pt x="42636" y="75815"/>
                  </a:lnTo>
                  <a:lnTo>
                    <a:pt x="42636" y="0"/>
                  </a:lnTo>
                  <a:lnTo>
                    <a:pt x="0" y="0"/>
                  </a:lnTo>
                  <a:close/>
                </a:path>
              </a:pathLst>
            </a:custGeom>
            <a:grpFill/>
            <a:ln w="12700" cap="flat">
              <a:noFill/>
              <a:prstDash val="solid"/>
              <a:miter/>
            </a:ln>
          </p:spPr>
          <p:txBody>
            <a:bodyPr rtlCol="0" anchor="ctr"/>
            <a:lstStyle/>
            <a:p>
              <a:endParaRPr lang="en-GB" sz="2400">
                <a:solidFill>
                  <a:schemeClr val="tx2"/>
                </a:solidFill>
              </a:endParaRPr>
            </a:p>
          </p:txBody>
        </p:sp>
        <p:sp>
          <p:nvSpPr>
            <p:cNvPr id="52" name="Vrije vorm 51">
              <a:extLst>
                <a:ext uri="{FF2B5EF4-FFF2-40B4-BE49-F238E27FC236}">
                  <a16:creationId xmlns:a16="http://schemas.microsoft.com/office/drawing/2014/main" id="{90892DA2-0DA8-283F-BB74-62239FF81F3C}"/>
                </a:ext>
              </a:extLst>
            </p:cNvPr>
            <p:cNvSpPr/>
            <p:nvPr/>
          </p:nvSpPr>
          <p:spPr>
            <a:xfrm>
              <a:off x="1388200" y="573353"/>
              <a:ext cx="46072" cy="43720"/>
            </a:xfrm>
            <a:custGeom>
              <a:avLst/>
              <a:gdLst>
                <a:gd name="connsiteX0" fmla="*/ 23036 w 46072"/>
                <a:gd name="connsiteY0" fmla="*/ 0 h 43720"/>
                <a:gd name="connsiteX1" fmla="*/ 6109 w 46072"/>
                <a:gd name="connsiteY1" fmla="*/ 6065 h 43720"/>
                <a:gd name="connsiteX2" fmla="*/ 0 w 46072"/>
                <a:gd name="connsiteY2" fmla="*/ 21734 h 43720"/>
                <a:gd name="connsiteX3" fmla="*/ 6109 w 46072"/>
                <a:gd name="connsiteY3" fmla="*/ 37528 h 43720"/>
                <a:gd name="connsiteX4" fmla="*/ 23036 w 46072"/>
                <a:gd name="connsiteY4" fmla="*/ 43720 h 43720"/>
                <a:gd name="connsiteX5" fmla="*/ 39836 w 46072"/>
                <a:gd name="connsiteY5" fmla="*/ 37655 h 43720"/>
                <a:gd name="connsiteX6" fmla="*/ 46073 w 46072"/>
                <a:gd name="connsiteY6" fmla="*/ 21986 h 43720"/>
                <a:gd name="connsiteX7" fmla="*/ 39836 w 46072"/>
                <a:gd name="connsiteY7" fmla="*/ 6192 h 43720"/>
                <a:gd name="connsiteX8" fmla="*/ 23036 w 46072"/>
                <a:gd name="connsiteY8" fmla="*/ 0 h 43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72" h="43720">
                  <a:moveTo>
                    <a:pt x="23036" y="0"/>
                  </a:moveTo>
                  <a:cubicBezTo>
                    <a:pt x="15782" y="0"/>
                    <a:pt x="10182" y="2022"/>
                    <a:pt x="6109" y="6065"/>
                  </a:cubicBezTo>
                  <a:cubicBezTo>
                    <a:pt x="2036" y="10109"/>
                    <a:pt x="0" y="15416"/>
                    <a:pt x="0" y="21734"/>
                  </a:cubicBezTo>
                  <a:cubicBezTo>
                    <a:pt x="0" y="28052"/>
                    <a:pt x="2036" y="33359"/>
                    <a:pt x="6109" y="37528"/>
                  </a:cubicBezTo>
                  <a:cubicBezTo>
                    <a:pt x="10182" y="41698"/>
                    <a:pt x="15909" y="43720"/>
                    <a:pt x="23036" y="43720"/>
                  </a:cubicBezTo>
                  <a:cubicBezTo>
                    <a:pt x="30164" y="43720"/>
                    <a:pt x="35636" y="41698"/>
                    <a:pt x="39836" y="37655"/>
                  </a:cubicBezTo>
                  <a:cubicBezTo>
                    <a:pt x="44036" y="33611"/>
                    <a:pt x="46073" y="28304"/>
                    <a:pt x="46073" y="21986"/>
                  </a:cubicBezTo>
                  <a:cubicBezTo>
                    <a:pt x="46073" y="15668"/>
                    <a:pt x="43909" y="10361"/>
                    <a:pt x="39836" y="6192"/>
                  </a:cubicBezTo>
                  <a:cubicBezTo>
                    <a:pt x="35636" y="2022"/>
                    <a:pt x="30036" y="0"/>
                    <a:pt x="23036" y="0"/>
                  </a:cubicBezTo>
                </a:path>
              </a:pathLst>
            </a:custGeom>
            <a:grpFill/>
            <a:ln w="12700" cap="flat">
              <a:noFill/>
              <a:prstDash val="solid"/>
              <a:miter/>
            </a:ln>
          </p:spPr>
          <p:txBody>
            <a:bodyPr rtlCol="0" anchor="ctr"/>
            <a:lstStyle/>
            <a:p>
              <a:endParaRPr lang="en-GB" sz="2400">
                <a:solidFill>
                  <a:schemeClr val="tx2"/>
                </a:solidFill>
              </a:endParaRPr>
            </a:p>
          </p:txBody>
        </p:sp>
        <p:sp>
          <p:nvSpPr>
            <p:cNvPr id="53" name="Vrije vorm 52">
              <a:extLst>
                <a:ext uri="{FF2B5EF4-FFF2-40B4-BE49-F238E27FC236}">
                  <a16:creationId xmlns:a16="http://schemas.microsoft.com/office/drawing/2014/main" id="{EF8A4E01-6C93-AF36-EC88-0FF97EAC2057}"/>
                </a:ext>
              </a:extLst>
            </p:cNvPr>
            <p:cNvSpPr/>
            <p:nvPr/>
          </p:nvSpPr>
          <p:spPr>
            <a:xfrm>
              <a:off x="1221981" y="635143"/>
              <a:ext cx="142163" cy="142153"/>
            </a:xfrm>
            <a:custGeom>
              <a:avLst/>
              <a:gdLst>
                <a:gd name="connsiteX0" fmla="*/ 108945 w 142163"/>
                <a:gd name="connsiteY0" fmla="*/ 7581 h 142153"/>
                <a:gd name="connsiteX1" fmla="*/ 72545 w 142163"/>
                <a:gd name="connsiteY1" fmla="*/ 0 h 142153"/>
                <a:gd name="connsiteX2" fmla="*/ 35764 w 142163"/>
                <a:gd name="connsiteY2" fmla="*/ 8719 h 142153"/>
                <a:gd name="connsiteX3" fmla="*/ 9673 w 142163"/>
                <a:gd name="connsiteY3" fmla="*/ 33359 h 142153"/>
                <a:gd name="connsiteX4" fmla="*/ 0 w 142163"/>
                <a:gd name="connsiteY4" fmla="*/ 71140 h 142153"/>
                <a:gd name="connsiteX5" fmla="*/ 10564 w 142163"/>
                <a:gd name="connsiteY5" fmla="*/ 110437 h 142153"/>
                <a:gd name="connsiteX6" fmla="*/ 38691 w 142163"/>
                <a:gd name="connsiteY6" fmla="*/ 134193 h 142153"/>
                <a:gd name="connsiteX7" fmla="*/ 77636 w 142163"/>
                <a:gd name="connsiteY7" fmla="*/ 142153 h 142153"/>
                <a:gd name="connsiteX8" fmla="*/ 109073 w 142163"/>
                <a:gd name="connsiteY8" fmla="*/ 137604 h 142153"/>
                <a:gd name="connsiteX9" fmla="*/ 136436 w 142163"/>
                <a:gd name="connsiteY9" fmla="*/ 124337 h 142153"/>
                <a:gd name="connsiteX10" fmla="*/ 124218 w 142163"/>
                <a:gd name="connsiteY10" fmla="*/ 96159 h 142153"/>
                <a:gd name="connsiteX11" fmla="*/ 104364 w 142163"/>
                <a:gd name="connsiteY11" fmla="*/ 105888 h 142153"/>
                <a:gd name="connsiteX12" fmla="*/ 81836 w 142163"/>
                <a:gd name="connsiteY12" fmla="*/ 109553 h 142153"/>
                <a:gd name="connsiteX13" fmla="*/ 61600 w 142163"/>
                <a:gd name="connsiteY13" fmla="*/ 106394 h 142153"/>
                <a:gd name="connsiteX14" fmla="*/ 47854 w 142163"/>
                <a:gd name="connsiteY14" fmla="*/ 96917 h 142153"/>
                <a:gd name="connsiteX15" fmla="*/ 41364 w 142163"/>
                <a:gd name="connsiteY15" fmla="*/ 81375 h 142153"/>
                <a:gd name="connsiteX16" fmla="*/ 136945 w 142163"/>
                <a:gd name="connsiteY16" fmla="*/ 81375 h 142153"/>
                <a:gd name="connsiteX17" fmla="*/ 140764 w 142163"/>
                <a:gd name="connsiteY17" fmla="*/ 70761 h 142153"/>
                <a:gd name="connsiteX18" fmla="*/ 142164 w 142163"/>
                <a:gd name="connsiteY18" fmla="*/ 59262 h 142153"/>
                <a:gd name="connsiteX19" fmla="*/ 133382 w 142163"/>
                <a:gd name="connsiteY19" fmla="*/ 28304 h 142153"/>
                <a:gd name="connsiteX20" fmla="*/ 108945 w 142163"/>
                <a:gd name="connsiteY20" fmla="*/ 7329 h 142153"/>
                <a:gd name="connsiteX21" fmla="*/ 100927 w 142163"/>
                <a:gd name="connsiteY21" fmla="*/ 54081 h 142153"/>
                <a:gd name="connsiteX22" fmla="*/ 100673 w 142163"/>
                <a:gd name="connsiteY22" fmla="*/ 55219 h 142153"/>
                <a:gd name="connsiteX23" fmla="*/ 41364 w 142163"/>
                <a:gd name="connsiteY23" fmla="*/ 55219 h 142153"/>
                <a:gd name="connsiteX24" fmla="*/ 47218 w 142163"/>
                <a:gd name="connsiteY24" fmla="*/ 42204 h 142153"/>
                <a:gd name="connsiteX25" fmla="*/ 58545 w 142163"/>
                <a:gd name="connsiteY25" fmla="*/ 33611 h 142153"/>
                <a:gd name="connsiteX26" fmla="*/ 73945 w 142163"/>
                <a:gd name="connsiteY26" fmla="*/ 30579 h 142153"/>
                <a:gd name="connsiteX27" fmla="*/ 89345 w 142163"/>
                <a:gd name="connsiteY27" fmla="*/ 33359 h 142153"/>
                <a:gd name="connsiteX28" fmla="*/ 98254 w 142163"/>
                <a:gd name="connsiteY28" fmla="*/ 40940 h 142153"/>
                <a:gd name="connsiteX29" fmla="*/ 101182 w 142163"/>
                <a:gd name="connsiteY29" fmla="*/ 52439 h 142153"/>
                <a:gd name="connsiteX30" fmla="*/ 101182 w 142163"/>
                <a:gd name="connsiteY30" fmla="*/ 54208 h 14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2163" h="142153">
                  <a:moveTo>
                    <a:pt x="108945" y="7581"/>
                  </a:moveTo>
                  <a:cubicBezTo>
                    <a:pt x="98509" y="2527"/>
                    <a:pt x="86418" y="0"/>
                    <a:pt x="72545" y="0"/>
                  </a:cubicBezTo>
                  <a:cubicBezTo>
                    <a:pt x="58673" y="0"/>
                    <a:pt x="46582" y="2906"/>
                    <a:pt x="35764" y="8719"/>
                  </a:cubicBezTo>
                  <a:cubicBezTo>
                    <a:pt x="24818" y="14531"/>
                    <a:pt x="16164" y="22745"/>
                    <a:pt x="9673" y="33359"/>
                  </a:cubicBezTo>
                  <a:cubicBezTo>
                    <a:pt x="3182" y="43973"/>
                    <a:pt x="0" y="56609"/>
                    <a:pt x="0" y="71140"/>
                  </a:cubicBezTo>
                  <a:cubicBezTo>
                    <a:pt x="0" y="86808"/>
                    <a:pt x="3564" y="99950"/>
                    <a:pt x="10564" y="110437"/>
                  </a:cubicBezTo>
                  <a:cubicBezTo>
                    <a:pt x="17564" y="121051"/>
                    <a:pt x="26982" y="128886"/>
                    <a:pt x="38691" y="134193"/>
                  </a:cubicBezTo>
                  <a:cubicBezTo>
                    <a:pt x="50400" y="139500"/>
                    <a:pt x="63382" y="142153"/>
                    <a:pt x="77636" y="142153"/>
                  </a:cubicBezTo>
                  <a:cubicBezTo>
                    <a:pt x="88709" y="142153"/>
                    <a:pt x="99273" y="140637"/>
                    <a:pt x="109073" y="137604"/>
                  </a:cubicBezTo>
                  <a:cubicBezTo>
                    <a:pt x="118873" y="134572"/>
                    <a:pt x="128036" y="130149"/>
                    <a:pt x="136436" y="124337"/>
                  </a:cubicBezTo>
                  <a:lnTo>
                    <a:pt x="124218" y="96159"/>
                  </a:lnTo>
                  <a:cubicBezTo>
                    <a:pt x="117982" y="100202"/>
                    <a:pt x="111364" y="103488"/>
                    <a:pt x="104364" y="105888"/>
                  </a:cubicBezTo>
                  <a:cubicBezTo>
                    <a:pt x="97364" y="108289"/>
                    <a:pt x="89855" y="109553"/>
                    <a:pt x="81836" y="109553"/>
                  </a:cubicBezTo>
                  <a:cubicBezTo>
                    <a:pt x="73818" y="109553"/>
                    <a:pt x="67454" y="108542"/>
                    <a:pt x="61600" y="106394"/>
                  </a:cubicBezTo>
                  <a:cubicBezTo>
                    <a:pt x="55745" y="104246"/>
                    <a:pt x="51164" y="101087"/>
                    <a:pt x="47854" y="96917"/>
                  </a:cubicBezTo>
                  <a:cubicBezTo>
                    <a:pt x="44545" y="92747"/>
                    <a:pt x="42382" y="87566"/>
                    <a:pt x="41364" y="81375"/>
                  </a:cubicBezTo>
                  <a:lnTo>
                    <a:pt x="136945" y="81375"/>
                  </a:lnTo>
                  <a:cubicBezTo>
                    <a:pt x="138473" y="78469"/>
                    <a:pt x="139745" y="74931"/>
                    <a:pt x="140764" y="70761"/>
                  </a:cubicBezTo>
                  <a:cubicBezTo>
                    <a:pt x="141782" y="66591"/>
                    <a:pt x="142164" y="62800"/>
                    <a:pt x="142164" y="59262"/>
                  </a:cubicBezTo>
                  <a:cubicBezTo>
                    <a:pt x="142164" y="47637"/>
                    <a:pt x="139236" y="37402"/>
                    <a:pt x="133382" y="28304"/>
                  </a:cubicBezTo>
                  <a:cubicBezTo>
                    <a:pt x="127527" y="19333"/>
                    <a:pt x="119382" y="12257"/>
                    <a:pt x="108945" y="7329"/>
                  </a:cubicBezTo>
                  <a:moveTo>
                    <a:pt x="100927" y="54081"/>
                  </a:moveTo>
                  <a:cubicBezTo>
                    <a:pt x="100927" y="54081"/>
                    <a:pt x="100927" y="54840"/>
                    <a:pt x="100673" y="55219"/>
                  </a:cubicBezTo>
                  <a:lnTo>
                    <a:pt x="41364" y="55219"/>
                  </a:lnTo>
                  <a:cubicBezTo>
                    <a:pt x="42382" y="50164"/>
                    <a:pt x="44291" y="45868"/>
                    <a:pt x="47218" y="42204"/>
                  </a:cubicBezTo>
                  <a:cubicBezTo>
                    <a:pt x="50145" y="38539"/>
                    <a:pt x="53964" y="35633"/>
                    <a:pt x="58545" y="33611"/>
                  </a:cubicBezTo>
                  <a:cubicBezTo>
                    <a:pt x="63127" y="31590"/>
                    <a:pt x="68218" y="30579"/>
                    <a:pt x="73945" y="30579"/>
                  </a:cubicBezTo>
                  <a:cubicBezTo>
                    <a:pt x="80182" y="30579"/>
                    <a:pt x="85273" y="31463"/>
                    <a:pt x="89345" y="33359"/>
                  </a:cubicBezTo>
                  <a:cubicBezTo>
                    <a:pt x="93291" y="35254"/>
                    <a:pt x="96345" y="37781"/>
                    <a:pt x="98254" y="40940"/>
                  </a:cubicBezTo>
                  <a:cubicBezTo>
                    <a:pt x="100164" y="44099"/>
                    <a:pt x="101182" y="48016"/>
                    <a:pt x="101182" y="52439"/>
                  </a:cubicBezTo>
                  <a:lnTo>
                    <a:pt x="101182" y="54208"/>
                  </a:lnTo>
                  <a:close/>
                </a:path>
              </a:pathLst>
            </a:custGeom>
            <a:grpFill/>
            <a:ln w="12700" cap="flat">
              <a:noFill/>
              <a:prstDash val="solid"/>
              <a:miter/>
            </a:ln>
          </p:spPr>
          <p:txBody>
            <a:bodyPr rtlCol="0" anchor="ctr"/>
            <a:lstStyle/>
            <a:p>
              <a:endParaRPr lang="en-GB" sz="2400">
                <a:solidFill>
                  <a:schemeClr val="tx2"/>
                </a:solidFill>
              </a:endParaRPr>
            </a:p>
          </p:txBody>
        </p:sp>
        <p:sp>
          <p:nvSpPr>
            <p:cNvPr id="54" name="Vrije vorm 53">
              <a:extLst>
                <a:ext uri="{FF2B5EF4-FFF2-40B4-BE49-F238E27FC236}">
                  <a16:creationId xmlns:a16="http://schemas.microsoft.com/office/drawing/2014/main" id="{6DDDF551-327E-8F24-A55E-19B48C6C4642}"/>
                </a:ext>
              </a:extLst>
            </p:cNvPr>
            <p:cNvSpPr/>
            <p:nvPr/>
          </p:nvSpPr>
          <p:spPr>
            <a:xfrm>
              <a:off x="1391000" y="638049"/>
              <a:ext cx="40345" cy="136467"/>
            </a:xfrm>
            <a:custGeom>
              <a:avLst/>
              <a:gdLst>
                <a:gd name="connsiteX0" fmla="*/ 0 w 40345"/>
                <a:gd name="connsiteY0" fmla="*/ 0 h 136467"/>
                <a:gd name="connsiteX1" fmla="*/ 40345 w 40345"/>
                <a:gd name="connsiteY1" fmla="*/ 0 h 136467"/>
                <a:gd name="connsiteX2" fmla="*/ 40345 w 40345"/>
                <a:gd name="connsiteY2" fmla="*/ 136467 h 136467"/>
                <a:gd name="connsiteX3" fmla="*/ 0 w 40345"/>
                <a:gd name="connsiteY3" fmla="*/ 136467 h 136467"/>
              </a:gdLst>
              <a:ahLst/>
              <a:cxnLst>
                <a:cxn ang="0">
                  <a:pos x="connsiteX0" y="connsiteY0"/>
                </a:cxn>
                <a:cxn ang="0">
                  <a:pos x="connsiteX1" y="connsiteY1"/>
                </a:cxn>
                <a:cxn ang="0">
                  <a:pos x="connsiteX2" y="connsiteY2"/>
                </a:cxn>
                <a:cxn ang="0">
                  <a:pos x="connsiteX3" y="connsiteY3"/>
                </a:cxn>
              </a:cxnLst>
              <a:rect l="l" t="t" r="r" b="b"/>
              <a:pathLst>
                <a:path w="40345" h="136467">
                  <a:moveTo>
                    <a:pt x="0" y="0"/>
                  </a:moveTo>
                  <a:lnTo>
                    <a:pt x="40345" y="0"/>
                  </a:lnTo>
                  <a:lnTo>
                    <a:pt x="40345" y="136467"/>
                  </a:lnTo>
                  <a:lnTo>
                    <a:pt x="0" y="136467"/>
                  </a:lnTo>
                  <a:close/>
                </a:path>
              </a:pathLst>
            </a:custGeom>
            <a:grpFill/>
            <a:ln w="12700" cap="flat">
              <a:noFill/>
              <a:prstDash val="solid"/>
              <a:miter/>
            </a:ln>
          </p:spPr>
          <p:txBody>
            <a:bodyPr rtlCol="0" anchor="ctr"/>
            <a:lstStyle/>
            <a:p>
              <a:endParaRPr lang="en-GB" sz="2400">
                <a:solidFill>
                  <a:schemeClr val="tx2"/>
                </a:solidFill>
              </a:endParaRPr>
            </a:p>
          </p:txBody>
        </p:sp>
        <p:sp>
          <p:nvSpPr>
            <p:cNvPr id="55" name="Vrije vorm 54">
              <a:extLst>
                <a:ext uri="{FF2B5EF4-FFF2-40B4-BE49-F238E27FC236}">
                  <a16:creationId xmlns:a16="http://schemas.microsoft.com/office/drawing/2014/main" id="{2DBEA4DE-334C-9EDA-51D5-3701404BBE4B}"/>
                </a:ext>
              </a:extLst>
            </p:cNvPr>
            <p:cNvSpPr/>
            <p:nvPr/>
          </p:nvSpPr>
          <p:spPr>
            <a:xfrm>
              <a:off x="1458327" y="580556"/>
              <a:ext cx="148018" cy="196866"/>
            </a:xfrm>
            <a:custGeom>
              <a:avLst/>
              <a:gdLst>
                <a:gd name="connsiteX0" fmla="*/ 107291 w 148018"/>
                <a:gd name="connsiteY0" fmla="*/ 72277 h 196866"/>
                <a:gd name="connsiteX1" fmla="*/ 90364 w 148018"/>
                <a:gd name="connsiteY1" fmla="*/ 59388 h 196866"/>
                <a:gd name="connsiteX2" fmla="*/ 65800 w 148018"/>
                <a:gd name="connsiteY2" fmla="*/ 54587 h 196866"/>
                <a:gd name="connsiteX3" fmla="*/ 32454 w 148018"/>
                <a:gd name="connsiteY3" fmla="*/ 63179 h 196866"/>
                <a:gd name="connsiteX4" fmla="*/ 8782 w 148018"/>
                <a:gd name="connsiteY4" fmla="*/ 87693 h 196866"/>
                <a:gd name="connsiteX5" fmla="*/ 0 w 148018"/>
                <a:gd name="connsiteY5" fmla="*/ 125727 h 196866"/>
                <a:gd name="connsiteX6" fmla="*/ 8782 w 148018"/>
                <a:gd name="connsiteY6" fmla="*/ 163634 h 196866"/>
                <a:gd name="connsiteX7" fmla="*/ 32454 w 148018"/>
                <a:gd name="connsiteY7" fmla="*/ 188274 h 196866"/>
                <a:gd name="connsiteX8" fmla="*/ 65800 w 148018"/>
                <a:gd name="connsiteY8" fmla="*/ 196866 h 196866"/>
                <a:gd name="connsiteX9" fmla="*/ 92018 w 148018"/>
                <a:gd name="connsiteY9" fmla="*/ 191307 h 196866"/>
                <a:gd name="connsiteX10" fmla="*/ 109709 w 148018"/>
                <a:gd name="connsiteY10" fmla="*/ 176523 h 196866"/>
                <a:gd name="connsiteX11" fmla="*/ 109709 w 148018"/>
                <a:gd name="connsiteY11" fmla="*/ 193960 h 196866"/>
                <a:gd name="connsiteX12" fmla="*/ 148018 w 148018"/>
                <a:gd name="connsiteY12" fmla="*/ 193960 h 196866"/>
                <a:gd name="connsiteX13" fmla="*/ 148018 w 148018"/>
                <a:gd name="connsiteY13" fmla="*/ 0 h 196866"/>
                <a:gd name="connsiteX14" fmla="*/ 107418 w 148018"/>
                <a:gd name="connsiteY14" fmla="*/ 0 h 196866"/>
                <a:gd name="connsiteX15" fmla="*/ 107418 w 148018"/>
                <a:gd name="connsiteY15" fmla="*/ 72277 h 196866"/>
                <a:gd name="connsiteX16" fmla="*/ 105000 w 148018"/>
                <a:gd name="connsiteY16" fmla="*/ 144933 h 196866"/>
                <a:gd name="connsiteX17" fmla="*/ 93036 w 148018"/>
                <a:gd name="connsiteY17" fmla="*/ 157569 h 196866"/>
                <a:gd name="connsiteX18" fmla="*/ 75218 w 148018"/>
                <a:gd name="connsiteY18" fmla="*/ 161991 h 196866"/>
                <a:gd name="connsiteX19" fmla="*/ 57527 w 148018"/>
                <a:gd name="connsiteY19" fmla="*/ 157569 h 196866"/>
                <a:gd name="connsiteX20" fmla="*/ 45564 w 148018"/>
                <a:gd name="connsiteY20" fmla="*/ 144933 h 196866"/>
                <a:gd name="connsiteX21" fmla="*/ 41364 w 148018"/>
                <a:gd name="connsiteY21" fmla="*/ 125600 h 196866"/>
                <a:gd name="connsiteX22" fmla="*/ 45564 w 148018"/>
                <a:gd name="connsiteY22" fmla="*/ 106141 h 196866"/>
                <a:gd name="connsiteX23" fmla="*/ 57527 w 148018"/>
                <a:gd name="connsiteY23" fmla="*/ 93632 h 196866"/>
                <a:gd name="connsiteX24" fmla="*/ 75218 w 148018"/>
                <a:gd name="connsiteY24" fmla="*/ 89335 h 196866"/>
                <a:gd name="connsiteX25" fmla="*/ 93036 w 148018"/>
                <a:gd name="connsiteY25" fmla="*/ 93632 h 196866"/>
                <a:gd name="connsiteX26" fmla="*/ 105000 w 148018"/>
                <a:gd name="connsiteY26" fmla="*/ 106141 h 196866"/>
                <a:gd name="connsiteX27" fmla="*/ 109327 w 148018"/>
                <a:gd name="connsiteY27" fmla="*/ 125600 h 196866"/>
                <a:gd name="connsiteX28" fmla="*/ 105000 w 148018"/>
                <a:gd name="connsiteY28" fmla="*/ 144933 h 196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8018" h="196866">
                  <a:moveTo>
                    <a:pt x="107291" y="72277"/>
                  </a:moveTo>
                  <a:cubicBezTo>
                    <a:pt x="102964" y="66844"/>
                    <a:pt x="97364" y="62547"/>
                    <a:pt x="90364" y="59388"/>
                  </a:cubicBezTo>
                  <a:cubicBezTo>
                    <a:pt x="83364" y="56230"/>
                    <a:pt x="75218" y="54587"/>
                    <a:pt x="65800" y="54587"/>
                  </a:cubicBezTo>
                  <a:cubicBezTo>
                    <a:pt x="53582" y="54587"/>
                    <a:pt x="42382" y="57493"/>
                    <a:pt x="32454" y="63179"/>
                  </a:cubicBezTo>
                  <a:cubicBezTo>
                    <a:pt x="22527" y="68865"/>
                    <a:pt x="14636" y="77079"/>
                    <a:pt x="8782" y="87693"/>
                  </a:cubicBezTo>
                  <a:cubicBezTo>
                    <a:pt x="2927" y="98307"/>
                    <a:pt x="0" y="111069"/>
                    <a:pt x="0" y="125727"/>
                  </a:cubicBezTo>
                  <a:cubicBezTo>
                    <a:pt x="0" y="140384"/>
                    <a:pt x="2927" y="152894"/>
                    <a:pt x="8782" y="163634"/>
                  </a:cubicBezTo>
                  <a:cubicBezTo>
                    <a:pt x="14636" y="174375"/>
                    <a:pt x="22527" y="182588"/>
                    <a:pt x="32454" y="188274"/>
                  </a:cubicBezTo>
                  <a:cubicBezTo>
                    <a:pt x="42382" y="193960"/>
                    <a:pt x="53455" y="196866"/>
                    <a:pt x="65800" y="196866"/>
                  </a:cubicBezTo>
                  <a:cubicBezTo>
                    <a:pt x="75727" y="196866"/>
                    <a:pt x="84509" y="194971"/>
                    <a:pt x="92018" y="191307"/>
                  </a:cubicBezTo>
                  <a:cubicBezTo>
                    <a:pt x="99527" y="187642"/>
                    <a:pt x="105382" y="182714"/>
                    <a:pt x="109709" y="176523"/>
                  </a:cubicBezTo>
                  <a:lnTo>
                    <a:pt x="109709" y="193960"/>
                  </a:lnTo>
                  <a:lnTo>
                    <a:pt x="148018" y="193960"/>
                  </a:lnTo>
                  <a:lnTo>
                    <a:pt x="148018" y="0"/>
                  </a:lnTo>
                  <a:lnTo>
                    <a:pt x="107418" y="0"/>
                  </a:lnTo>
                  <a:lnTo>
                    <a:pt x="107418" y="72277"/>
                  </a:lnTo>
                  <a:close/>
                  <a:moveTo>
                    <a:pt x="105000" y="144933"/>
                  </a:moveTo>
                  <a:cubicBezTo>
                    <a:pt x="102073" y="150493"/>
                    <a:pt x="98127" y="154663"/>
                    <a:pt x="93036" y="157569"/>
                  </a:cubicBezTo>
                  <a:cubicBezTo>
                    <a:pt x="87945" y="160475"/>
                    <a:pt x="81964" y="161991"/>
                    <a:pt x="75218" y="161991"/>
                  </a:cubicBezTo>
                  <a:cubicBezTo>
                    <a:pt x="68473" y="161991"/>
                    <a:pt x="62745" y="160475"/>
                    <a:pt x="57527" y="157569"/>
                  </a:cubicBezTo>
                  <a:cubicBezTo>
                    <a:pt x="52309" y="154663"/>
                    <a:pt x="48364" y="150493"/>
                    <a:pt x="45564" y="144933"/>
                  </a:cubicBezTo>
                  <a:cubicBezTo>
                    <a:pt x="42764" y="139373"/>
                    <a:pt x="41364" y="132929"/>
                    <a:pt x="41364" y="125600"/>
                  </a:cubicBezTo>
                  <a:cubicBezTo>
                    <a:pt x="41364" y="118271"/>
                    <a:pt x="42764" y="111574"/>
                    <a:pt x="45564" y="106141"/>
                  </a:cubicBezTo>
                  <a:cubicBezTo>
                    <a:pt x="48364" y="100708"/>
                    <a:pt x="52436" y="96538"/>
                    <a:pt x="57527" y="93632"/>
                  </a:cubicBezTo>
                  <a:cubicBezTo>
                    <a:pt x="62745" y="90725"/>
                    <a:pt x="68600" y="89335"/>
                    <a:pt x="75218" y="89335"/>
                  </a:cubicBezTo>
                  <a:cubicBezTo>
                    <a:pt x="81836" y="89335"/>
                    <a:pt x="87945" y="90725"/>
                    <a:pt x="93036" y="93632"/>
                  </a:cubicBezTo>
                  <a:cubicBezTo>
                    <a:pt x="98127" y="96538"/>
                    <a:pt x="102073" y="100708"/>
                    <a:pt x="105000" y="106141"/>
                  </a:cubicBezTo>
                  <a:cubicBezTo>
                    <a:pt x="107927" y="111574"/>
                    <a:pt x="109327" y="118019"/>
                    <a:pt x="109327" y="125600"/>
                  </a:cubicBezTo>
                  <a:cubicBezTo>
                    <a:pt x="109327" y="133182"/>
                    <a:pt x="107927" y="139373"/>
                    <a:pt x="105000" y="144933"/>
                  </a:cubicBezTo>
                </a:path>
              </a:pathLst>
            </a:custGeom>
            <a:grpFill/>
            <a:ln w="12700" cap="flat">
              <a:noFill/>
              <a:prstDash val="solid"/>
              <a:miter/>
            </a:ln>
          </p:spPr>
          <p:txBody>
            <a:bodyPr rtlCol="0" anchor="ctr"/>
            <a:lstStyle/>
            <a:p>
              <a:endParaRPr lang="en-GB" sz="2400">
                <a:solidFill>
                  <a:schemeClr val="tx2"/>
                </a:solidFill>
              </a:endParaRPr>
            </a:p>
          </p:txBody>
        </p:sp>
        <p:sp>
          <p:nvSpPr>
            <p:cNvPr id="56" name="Vrije vorm 55">
              <a:extLst>
                <a:ext uri="{FF2B5EF4-FFF2-40B4-BE49-F238E27FC236}">
                  <a16:creationId xmlns:a16="http://schemas.microsoft.com/office/drawing/2014/main" id="{4A222004-F34F-D10C-C3A2-3FFA20B26362}"/>
                </a:ext>
              </a:extLst>
            </p:cNvPr>
            <p:cNvSpPr/>
            <p:nvPr/>
          </p:nvSpPr>
          <p:spPr>
            <a:xfrm>
              <a:off x="1632181" y="635143"/>
              <a:ext cx="142163" cy="142153"/>
            </a:xfrm>
            <a:custGeom>
              <a:avLst/>
              <a:gdLst>
                <a:gd name="connsiteX0" fmla="*/ 108946 w 142163"/>
                <a:gd name="connsiteY0" fmla="*/ 7581 h 142153"/>
                <a:gd name="connsiteX1" fmla="*/ 72546 w 142163"/>
                <a:gd name="connsiteY1" fmla="*/ 0 h 142153"/>
                <a:gd name="connsiteX2" fmla="*/ 35764 w 142163"/>
                <a:gd name="connsiteY2" fmla="*/ 8719 h 142153"/>
                <a:gd name="connsiteX3" fmla="*/ 9673 w 142163"/>
                <a:gd name="connsiteY3" fmla="*/ 33359 h 142153"/>
                <a:gd name="connsiteX4" fmla="*/ 0 w 142163"/>
                <a:gd name="connsiteY4" fmla="*/ 71140 h 142153"/>
                <a:gd name="connsiteX5" fmla="*/ 10564 w 142163"/>
                <a:gd name="connsiteY5" fmla="*/ 110437 h 142153"/>
                <a:gd name="connsiteX6" fmla="*/ 38691 w 142163"/>
                <a:gd name="connsiteY6" fmla="*/ 134193 h 142153"/>
                <a:gd name="connsiteX7" fmla="*/ 77636 w 142163"/>
                <a:gd name="connsiteY7" fmla="*/ 142153 h 142153"/>
                <a:gd name="connsiteX8" fmla="*/ 109073 w 142163"/>
                <a:gd name="connsiteY8" fmla="*/ 137604 h 142153"/>
                <a:gd name="connsiteX9" fmla="*/ 136436 w 142163"/>
                <a:gd name="connsiteY9" fmla="*/ 124337 h 142153"/>
                <a:gd name="connsiteX10" fmla="*/ 124218 w 142163"/>
                <a:gd name="connsiteY10" fmla="*/ 96159 h 142153"/>
                <a:gd name="connsiteX11" fmla="*/ 104364 w 142163"/>
                <a:gd name="connsiteY11" fmla="*/ 105888 h 142153"/>
                <a:gd name="connsiteX12" fmla="*/ 81836 w 142163"/>
                <a:gd name="connsiteY12" fmla="*/ 109553 h 142153"/>
                <a:gd name="connsiteX13" fmla="*/ 61600 w 142163"/>
                <a:gd name="connsiteY13" fmla="*/ 106394 h 142153"/>
                <a:gd name="connsiteX14" fmla="*/ 47855 w 142163"/>
                <a:gd name="connsiteY14" fmla="*/ 96917 h 142153"/>
                <a:gd name="connsiteX15" fmla="*/ 41364 w 142163"/>
                <a:gd name="connsiteY15" fmla="*/ 81375 h 142153"/>
                <a:gd name="connsiteX16" fmla="*/ 136945 w 142163"/>
                <a:gd name="connsiteY16" fmla="*/ 81375 h 142153"/>
                <a:gd name="connsiteX17" fmla="*/ 140764 w 142163"/>
                <a:gd name="connsiteY17" fmla="*/ 70761 h 142153"/>
                <a:gd name="connsiteX18" fmla="*/ 142164 w 142163"/>
                <a:gd name="connsiteY18" fmla="*/ 59262 h 142153"/>
                <a:gd name="connsiteX19" fmla="*/ 133382 w 142163"/>
                <a:gd name="connsiteY19" fmla="*/ 28304 h 142153"/>
                <a:gd name="connsiteX20" fmla="*/ 108946 w 142163"/>
                <a:gd name="connsiteY20" fmla="*/ 7329 h 142153"/>
                <a:gd name="connsiteX21" fmla="*/ 100927 w 142163"/>
                <a:gd name="connsiteY21" fmla="*/ 54081 h 142153"/>
                <a:gd name="connsiteX22" fmla="*/ 100673 w 142163"/>
                <a:gd name="connsiteY22" fmla="*/ 55219 h 142153"/>
                <a:gd name="connsiteX23" fmla="*/ 41364 w 142163"/>
                <a:gd name="connsiteY23" fmla="*/ 55219 h 142153"/>
                <a:gd name="connsiteX24" fmla="*/ 47218 w 142163"/>
                <a:gd name="connsiteY24" fmla="*/ 42204 h 142153"/>
                <a:gd name="connsiteX25" fmla="*/ 58545 w 142163"/>
                <a:gd name="connsiteY25" fmla="*/ 33611 h 142153"/>
                <a:gd name="connsiteX26" fmla="*/ 73946 w 142163"/>
                <a:gd name="connsiteY26" fmla="*/ 30579 h 142153"/>
                <a:gd name="connsiteX27" fmla="*/ 89346 w 142163"/>
                <a:gd name="connsiteY27" fmla="*/ 33359 h 142153"/>
                <a:gd name="connsiteX28" fmla="*/ 98255 w 142163"/>
                <a:gd name="connsiteY28" fmla="*/ 40940 h 142153"/>
                <a:gd name="connsiteX29" fmla="*/ 101182 w 142163"/>
                <a:gd name="connsiteY29" fmla="*/ 52439 h 142153"/>
                <a:gd name="connsiteX30" fmla="*/ 101182 w 142163"/>
                <a:gd name="connsiteY30" fmla="*/ 54208 h 14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2163" h="142153">
                  <a:moveTo>
                    <a:pt x="108946" y="7581"/>
                  </a:moveTo>
                  <a:cubicBezTo>
                    <a:pt x="98509" y="2527"/>
                    <a:pt x="86418" y="0"/>
                    <a:pt x="72546" y="0"/>
                  </a:cubicBezTo>
                  <a:cubicBezTo>
                    <a:pt x="58673" y="0"/>
                    <a:pt x="46582" y="2906"/>
                    <a:pt x="35764" y="8719"/>
                  </a:cubicBezTo>
                  <a:cubicBezTo>
                    <a:pt x="24818" y="14531"/>
                    <a:pt x="16164" y="22745"/>
                    <a:pt x="9673" y="33359"/>
                  </a:cubicBezTo>
                  <a:cubicBezTo>
                    <a:pt x="3182" y="43973"/>
                    <a:pt x="0" y="56609"/>
                    <a:pt x="0" y="71140"/>
                  </a:cubicBezTo>
                  <a:cubicBezTo>
                    <a:pt x="0" y="86808"/>
                    <a:pt x="3564" y="99950"/>
                    <a:pt x="10564" y="110437"/>
                  </a:cubicBezTo>
                  <a:cubicBezTo>
                    <a:pt x="17564" y="121051"/>
                    <a:pt x="26982" y="128886"/>
                    <a:pt x="38691" y="134193"/>
                  </a:cubicBezTo>
                  <a:cubicBezTo>
                    <a:pt x="50400" y="139500"/>
                    <a:pt x="63382" y="142153"/>
                    <a:pt x="77636" y="142153"/>
                  </a:cubicBezTo>
                  <a:cubicBezTo>
                    <a:pt x="88709" y="142153"/>
                    <a:pt x="99273" y="140637"/>
                    <a:pt x="109073" y="137604"/>
                  </a:cubicBezTo>
                  <a:cubicBezTo>
                    <a:pt x="118873" y="134572"/>
                    <a:pt x="128036" y="130149"/>
                    <a:pt x="136436" y="124337"/>
                  </a:cubicBezTo>
                  <a:lnTo>
                    <a:pt x="124218" y="96159"/>
                  </a:lnTo>
                  <a:cubicBezTo>
                    <a:pt x="117982" y="100202"/>
                    <a:pt x="111364" y="103488"/>
                    <a:pt x="104364" y="105888"/>
                  </a:cubicBezTo>
                  <a:cubicBezTo>
                    <a:pt x="97364" y="108289"/>
                    <a:pt x="89855" y="109553"/>
                    <a:pt x="81836" y="109553"/>
                  </a:cubicBezTo>
                  <a:cubicBezTo>
                    <a:pt x="73818" y="109553"/>
                    <a:pt x="67455" y="108542"/>
                    <a:pt x="61600" y="106394"/>
                  </a:cubicBezTo>
                  <a:cubicBezTo>
                    <a:pt x="55746" y="104246"/>
                    <a:pt x="51164" y="101087"/>
                    <a:pt x="47855" y="96917"/>
                  </a:cubicBezTo>
                  <a:cubicBezTo>
                    <a:pt x="44545" y="92747"/>
                    <a:pt x="42382" y="87566"/>
                    <a:pt x="41364" y="81375"/>
                  </a:cubicBezTo>
                  <a:lnTo>
                    <a:pt x="136945" y="81375"/>
                  </a:lnTo>
                  <a:cubicBezTo>
                    <a:pt x="138473" y="78469"/>
                    <a:pt x="139746" y="74931"/>
                    <a:pt x="140764" y="70761"/>
                  </a:cubicBezTo>
                  <a:cubicBezTo>
                    <a:pt x="141782" y="66591"/>
                    <a:pt x="142164" y="62800"/>
                    <a:pt x="142164" y="59262"/>
                  </a:cubicBezTo>
                  <a:cubicBezTo>
                    <a:pt x="142164" y="47637"/>
                    <a:pt x="139236" y="37402"/>
                    <a:pt x="133382" y="28304"/>
                  </a:cubicBezTo>
                  <a:cubicBezTo>
                    <a:pt x="127527" y="19333"/>
                    <a:pt x="119382" y="12257"/>
                    <a:pt x="108946" y="7329"/>
                  </a:cubicBezTo>
                  <a:moveTo>
                    <a:pt x="100927" y="54081"/>
                  </a:moveTo>
                  <a:cubicBezTo>
                    <a:pt x="100927" y="54081"/>
                    <a:pt x="100927" y="54840"/>
                    <a:pt x="100673" y="55219"/>
                  </a:cubicBezTo>
                  <a:lnTo>
                    <a:pt x="41364" y="55219"/>
                  </a:lnTo>
                  <a:cubicBezTo>
                    <a:pt x="42382" y="50164"/>
                    <a:pt x="44291" y="45868"/>
                    <a:pt x="47218" y="42204"/>
                  </a:cubicBezTo>
                  <a:cubicBezTo>
                    <a:pt x="50145" y="38539"/>
                    <a:pt x="53964" y="35633"/>
                    <a:pt x="58545" y="33611"/>
                  </a:cubicBezTo>
                  <a:cubicBezTo>
                    <a:pt x="63127" y="31590"/>
                    <a:pt x="68218" y="30579"/>
                    <a:pt x="73946" y="30579"/>
                  </a:cubicBezTo>
                  <a:cubicBezTo>
                    <a:pt x="80182" y="30579"/>
                    <a:pt x="85273" y="31463"/>
                    <a:pt x="89346" y="33359"/>
                  </a:cubicBezTo>
                  <a:cubicBezTo>
                    <a:pt x="93291" y="35254"/>
                    <a:pt x="96345" y="37781"/>
                    <a:pt x="98255" y="40940"/>
                  </a:cubicBezTo>
                  <a:cubicBezTo>
                    <a:pt x="100164" y="44099"/>
                    <a:pt x="101182" y="48016"/>
                    <a:pt x="101182" y="52439"/>
                  </a:cubicBezTo>
                  <a:lnTo>
                    <a:pt x="101182" y="54208"/>
                  </a:lnTo>
                  <a:close/>
                </a:path>
              </a:pathLst>
            </a:custGeom>
            <a:grpFill/>
            <a:ln w="12700" cap="flat">
              <a:noFill/>
              <a:prstDash val="solid"/>
              <a:miter/>
            </a:ln>
          </p:spPr>
          <p:txBody>
            <a:bodyPr rtlCol="0" anchor="ctr"/>
            <a:lstStyle/>
            <a:p>
              <a:endParaRPr lang="en-GB" sz="2400">
                <a:solidFill>
                  <a:schemeClr val="tx2"/>
                </a:solidFill>
              </a:endParaRPr>
            </a:p>
          </p:txBody>
        </p:sp>
        <p:sp>
          <p:nvSpPr>
            <p:cNvPr id="57" name="Vrije vorm 56">
              <a:extLst>
                <a:ext uri="{FF2B5EF4-FFF2-40B4-BE49-F238E27FC236}">
                  <a16:creationId xmlns:a16="http://schemas.microsoft.com/office/drawing/2014/main" id="{10207B6C-8E10-2E39-9C52-9B1FA4137FF9}"/>
                </a:ext>
              </a:extLst>
            </p:cNvPr>
            <p:cNvSpPr/>
            <p:nvPr/>
          </p:nvSpPr>
          <p:spPr>
            <a:xfrm>
              <a:off x="1801199" y="635016"/>
              <a:ext cx="131600" cy="139499"/>
            </a:xfrm>
            <a:custGeom>
              <a:avLst/>
              <a:gdLst>
                <a:gd name="connsiteX0" fmla="*/ 81582 w 131600"/>
                <a:gd name="connsiteY0" fmla="*/ 126 h 139499"/>
                <a:gd name="connsiteX1" fmla="*/ 55236 w 131600"/>
                <a:gd name="connsiteY1" fmla="*/ 5307 h 139499"/>
                <a:gd name="connsiteX2" fmla="*/ 38309 w 131600"/>
                <a:gd name="connsiteY2" fmla="*/ 19586 h 139499"/>
                <a:gd name="connsiteX3" fmla="*/ 38309 w 131600"/>
                <a:gd name="connsiteY3" fmla="*/ 3033 h 139499"/>
                <a:gd name="connsiteX4" fmla="*/ 0 w 131600"/>
                <a:gd name="connsiteY4" fmla="*/ 3033 h 139499"/>
                <a:gd name="connsiteX5" fmla="*/ 0 w 131600"/>
                <a:gd name="connsiteY5" fmla="*/ 139500 h 139499"/>
                <a:gd name="connsiteX6" fmla="*/ 40346 w 131600"/>
                <a:gd name="connsiteY6" fmla="*/ 139500 h 139499"/>
                <a:gd name="connsiteX7" fmla="*/ 40346 w 131600"/>
                <a:gd name="connsiteY7" fmla="*/ 68360 h 139499"/>
                <a:gd name="connsiteX8" fmla="*/ 48109 w 131600"/>
                <a:gd name="connsiteY8" fmla="*/ 43594 h 139499"/>
                <a:gd name="connsiteX9" fmla="*/ 68982 w 131600"/>
                <a:gd name="connsiteY9" fmla="*/ 35001 h 139499"/>
                <a:gd name="connsiteX10" fmla="*/ 85782 w 131600"/>
                <a:gd name="connsiteY10" fmla="*/ 41193 h 139499"/>
                <a:gd name="connsiteX11" fmla="*/ 91255 w 131600"/>
                <a:gd name="connsiteY11" fmla="*/ 60147 h 139499"/>
                <a:gd name="connsiteX12" fmla="*/ 91255 w 131600"/>
                <a:gd name="connsiteY12" fmla="*/ 139373 h 139499"/>
                <a:gd name="connsiteX13" fmla="*/ 131600 w 131600"/>
                <a:gd name="connsiteY13" fmla="*/ 139373 h 139499"/>
                <a:gd name="connsiteX14" fmla="*/ 131600 w 131600"/>
                <a:gd name="connsiteY14" fmla="*/ 54081 h 139499"/>
                <a:gd name="connsiteX15" fmla="*/ 118109 w 131600"/>
                <a:gd name="connsiteY15" fmla="*/ 13268 h 139499"/>
                <a:gd name="connsiteX16" fmla="*/ 81582 w 131600"/>
                <a:gd name="connsiteY16" fmla="*/ 0 h 139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600" h="139499">
                  <a:moveTo>
                    <a:pt x="81582" y="126"/>
                  </a:moveTo>
                  <a:cubicBezTo>
                    <a:pt x="71018" y="126"/>
                    <a:pt x="62236" y="1895"/>
                    <a:pt x="55236" y="5307"/>
                  </a:cubicBezTo>
                  <a:cubicBezTo>
                    <a:pt x="48236" y="8845"/>
                    <a:pt x="42509" y="13520"/>
                    <a:pt x="38309" y="19586"/>
                  </a:cubicBezTo>
                  <a:lnTo>
                    <a:pt x="38309" y="3033"/>
                  </a:lnTo>
                  <a:lnTo>
                    <a:pt x="0" y="3033"/>
                  </a:lnTo>
                  <a:lnTo>
                    <a:pt x="0" y="139500"/>
                  </a:lnTo>
                  <a:lnTo>
                    <a:pt x="40346" y="139500"/>
                  </a:lnTo>
                  <a:lnTo>
                    <a:pt x="40346" y="68360"/>
                  </a:lnTo>
                  <a:cubicBezTo>
                    <a:pt x="40346" y="57493"/>
                    <a:pt x="42891" y="49280"/>
                    <a:pt x="48109" y="43594"/>
                  </a:cubicBezTo>
                  <a:cubicBezTo>
                    <a:pt x="53327" y="37908"/>
                    <a:pt x="60200" y="35001"/>
                    <a:pt x="68982" y="35001"/>
                  </a:cubicBezTo>
                  <a:cubicBezTo>
                    <a:pt x="76618" y="35001"/>
                    <a:pt x="82218" y="37023"/>
                    <a:pt x="85782" y="41193"/>
                  </a:cubicBezTo>
                  <a:cubicBezTo>
                    <a:pt x="89345" y="45363"/>
                    <a:pt x="91255" y="51681"/>
                    <a:pt x="91255" y="60147"/>
                  </a:cubicBezTo>
                  <a:lnTo>
                    <a:pt x="91255" y="139373"/>
                  </a:lnTo>
                  <a:lnTo>
                    <a:pt x="131600" y="139373"/>
                  </a:lnTo>
                  <a:lnTo>
                    <a:pt x="131600" y="54081"/>
                  </a:lnTo>
                  <a:cubicBezTo>
                    <a:pt x="131600" y="35759"/>
                    <a:pt x="127145" y="22113"/>
                    <a:pt x="118109" y="13268"/>
                  </a:cubicBezTo>
                  <a:cubicBezTo>
                    <a:pt x="109073" y="4423"/>
                    <a:pt x="96982" y="0"/>
                    <a:pt x="81582" y="0"/>
                  </a:cubicBezTo>
                </a:path>
              </a:pathLst>
            </a:custGeom>
            <a:grpFill/>
            <a:ln w="12700" cap="flat">
              <a:noFill/>
              <a:prstDash val="solid"/>
              <a:miter/>
            </a:ln>
          </p:spPr>
          <p:txBody>
            <a:bodyPr rtlCol="0" anchor="ctr"/>
            <a:lstStyle/>
            <a:p>
              <a:endParaRPr lang="en-GB" sz="2400">
                <a:solidFill>
                  <a:schemeClr val="tx2"/>
                </a:solidFill>
              </a:endParaRPr>
            </a:p>
          </p:txBody>
        </p:sp>
        <p:sp>
          <p:nvSpPr>
            <p:cNvPr id="58" name="Vrije vorm 57">
              <a:extLst>
                <a:ext uri="{FF2B5EF4-FFF2-40B4-BE49-F238E27FC236}">
                  <a16:creationId xmlns:a16="http://schemas.microsoft.com/office/drawing/2014/main" id="{749BC4ED-DDF3-ED4D-B214-92867B3E2CAD}"/>
                </a:ext>
              </a:extLst>
            </p:cNvPr>
            <p:cNvSpPr/>
            <p:nvPr/>
          </p:nvSpPr>
          <p:spPr>
            <a:xfrm>
              <a:off x="1083254" y="573859"/>
              <a:ext cx="127400" cy="200657"/>
            </a:xfrm>
            <a:custGeom>
              <a:avLst/>
              <a:gdLst>
                <a:gd name="connsiteX0" fmla="*/ 42636 w 127400"/>
                <a:gd name="connsiteY0" fmla="*/ 163761 h 200657"/>
                <a:gd name="connsiteX1" fmla="*/ 127400 w 127400"/>
                <a:gd name="connsiteY1" fmla="*/ 163761 h 200657"/>
                <a:gd name="connsiteX2" fmla="*/ 127400 w 127400"/>
                <a:gd name="connsiteY2" fmla="*/ 200657 h 200657"/>
                <a:gd name="connsiteX3" fmla="*/ 0 w 127400"/>
                <a:gd name="connsiteY3" fmla="*/ 200657 h 200657"/>
                <a:gd name="connsiteX4" fmla="*/ 0 w 127400"/>
                <a:gd name="connsiteY4" fmla="*/ 0 h 200657"/>
                <a:gd name="connsiteX5" fmla="*/ 42636 w 127400"/>
                <a:gd name="connsiteY5" fmla="*/ 0 h 200657"/>
                <a:gd name="connsiteX6" fmla="*/ 42636 w 127400"/>
                <a:gd name="connsiteY6" fmla="*/ 163761 h 20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400" h="200657">
                  <a:moveTo>
                    <a:pt x="42636" y="163761"/>
                  </a:moveTo>
                  <a:lnTo>
                    <a:pt x="127400" y="163761"/>
                  </a:lnTo>
                  <a:lnTo>
                    <a:pt x="127400" y="200657"/>
                  </a:lnTo>
                  <a:lnTo>
                    <a:pt x="0" y="200657"/>
                  </a:lnTo>
                  <a:lnTo>
                    <a:pt x="0" y="0"/>
                  </a:lnTo>
                  <a:lnTo>
                    <a:pt x="42636" y="0"/>
                  </a:lnTo>
                  <a:lnTo>
                    <a:pt x="42636" y="163761"/>
                  </a:lnTo>
                  <a:close/>
                </a:path>
              </a:pathLst>
            </a:custGeom>
            <a:grpFill/>
            <a:ln w="12700" cap="flat">
              <a:noFill/>
              <a:prstDash val="solid"/>
              <a:miter/>
            </a:ln>
          </p:spPr>
          <p:txBody>
            <a:bodyPr rtlCol="0" anchor="ctr"/>
            <a:lstStyle/>
            <a:p>
              <a:endParaRPr lang="en-GB" sz="2400">
                <a:solidFill>
                  <a:schemeClr val="tx2"/>
                </a:solidFill>
              </a:endParaRPr>
            </a:p>
          </p:txBody>
        </p:sp>
        <p:sp>
          <p:nvSpPr>
            <p:cNvPr id="59" name="Vrije vorm 58">
              <a:extLst>
                <a:ext uri="{FF2B5EF4-FFF2-40B4-BE49-F238E27FC236}">
                  <a16:creationId xmlns:a16="http://schemas.microsoft.com/office/drawing/2014/main" id="{372937E2-6943-5166-5EEE-E32791183F33}"/>
                </a:ext>
              </a:extLst>
            </p:cNvPr>
            <p:cNvSpPr/>
            <p:nvPr/>
          </p:nvSpPr>
          <p:spPr>
            <a:xfrm>
              <a:off x="252036" y="251518"/>
              <a:ext cx="680272" cy="525651"/>
            </a:xfrm>
            <a:custGeom>
              <a:avLst/>
              <a:gdLst>
                <a:gd name="connsiteX0" fmla="*/ 232909 w 680272"/>
                <a:gd name="connsiteY0" fmla="*/ 32853 h 525651"/>
                <a:gd name="connsiteX1" fmla="*/ 230236 w 680272"/>
                <a:gd name="connsiteY1" fmla="*/ 27420 h 525651"/>
                <a:gd name="connsiteX2" fmla="*/ 355727 w 680272"/>
                <a:gd name="connsiteY2" fmla="*/ 0 h 525651"/>
                <a:gd name="connsiteX3" fmla="*/ 373545 w 680272"/>
                <a:gd name="connsiteY3" fmla="*/ 8213 h 525651"/>
                <a:gd name="connsiteX4" fmla="*/ 346309 w 680272"/>
                <a:gd name="connsiteY4" fmla="*/ 36644 h 525651"/>
                <a:gd name="connsiteX5" fmla="*/ 214073 w 680272"/>
                <a:gd name="connsiteY5" fmla="*/ 123199 h 525651"/>
                <a:gd name="connsiteX6" fmla="*/ 216745 w 680272"/>
                <a:gd name="connsiteY6" fmla="*/ 128507 h 525651"/>
                <a:gd name="connsiteX7" fmla="*/ 322764 w 680272"/>
                <a:gd name="connsiteY7" fmla="*/ 88451 h 525651"/>
                <a:gd name="connsiteX8" fmla="*/ 532127 w 680272"/>
                <a:gd name="connsiteY8" fmla="*/ 41446 h 525651"/>
                <a:gd name="connsiteX9" fmla="*/ 567000 w 680272"/>
                <a:gd name="connsiteY9" fmla="*/ 54334 h 525651"/>
                <a:gd name="connsiteX10" fmla="*/ 529709 w 680272"/>
                <a:gd name="connsiteY10" fmla="*/ 97422 h 525651"/>
                <a:gd name="connsiteX11" fmla="*/ 453345 w 680272"/>
                <a:gd name="connsiteY11" fmla="*/ 217210 h 525651"/>
                <a:gd name="connsiteX12" fmla="*/ 680273 w 680272"/>
                <a:gd name="connsiteY12" fmla="*/ 398787 h 525651"/>
                <a:gd name="connsiteX13" fmla="*/ 455382 w 680272"/>
                <a:gd name="connsiteY13" fmla="*/ 525651 h 525651"/>
                <a:gd name="connsiteX14" fmla="*/ 175636 w 680272"/>
                <a:gd name="connsiteY14" fmla="*/ 323604 h 525651"/>
                <a:gd name="connsiteX15" fmla="*/ 359418 w 680272"/>
                <a:gd name="connsiteY15" fmla="*/ 106141 h 525651"/>
                <a:gd name="connsiteX16" fmla="*/ 356745 w 680272"/>
                <a:gd name="connsiteY16" fmla="*/ 100708 h 525651"/>
                <a:gd name="connsiteX17" fmla="*/ 174745 w 680272"/>
                <a:gd name="connsiteY17" fmla="*/ 176396 h 525651"/>
                <a:gd name="connsiteX18" fmla="*/ 22273 w 680272"/>
                <a:gd name="connsiteY18" fmla="*/ 220116 h 525651"/>
                <a:gd name="connsiteX19" fmla="*/ 0 w 680272"/>
                <a:gd name="connsiteY19" fmla="*/ 208112 h 525651"/>
                <a:gd name="connsiteX20" fmla="*/ 192182 w 680272"/>
                <a:gd name="connsiteY20" fmla="*/ 86556 h 525651"/>
                <a:gd name="connsiteX21" fmla="*/ 298582 w 680272"/>
                <a:gd name="connsiteY21" fmla="*/ 38034 h 525651"/>
                <a:gd name="connsiteX22" fmla="*/ 295909 w 680272"/>
                <a:gd name="connsiteY22" fmla="*/ 32600 h 525651"/>
                <a:gd name="connsiteX23" fmla="*/ 232782 w 680272"/>
                <a:gd name="connsiteY23" fmla="*/ 32600 h 52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0272" h="525651">
                  <a:moveTo>
                    <a:pt x="232909" y="32853"/>
                  </a:moveTo>
                  <a:lnTo>
                    <a:pt x="230236" y="27420"/>
                  </a:lnTo>
                  <a:cubicBezTo>
                    <a:pt x="263709" y="15163"/>
                    <a:pt x="314745" y="0"/>
                    <a:pt x="355727" y="0"/>
                  </a:cubicBezTo>
                  <a:cubicBezTo>
                    <a:pt x="370364" y="0"/>
                    <a:pt x="373545" y="3538"/>
                    <a:pt x="373545" y="8213"/>
                  </a:cubicBezTo>
                  <a:cubicBezTo>
                    <a:pt x="373545" y="14531"/>
                    <a:pt x="365273" y="24261"/>
                    <a:pt x="346309" y="36644"/>
                  </a:cubicBezTo>
                  <a:lnTo>
                    <a:pt x="214073" y="123199"/>
                  </a:lnTo>
                  <a:lnTo>
                    <a:pt x="216745" y="128507"/>
                  </a:lnTo>
                  <a:lnTo>
                    <a:pt x="322764" y="88451"/>
                  </a:lnTo>
                  <a:cubicBezTo>
                    <a:pt x="406000" y="56988"/>
                    <a:pt x="469000" y="41446"/>
                    <a:pt x="532127" y="41446"/>
                  </a:cubicBezTo>
                  <a:cubicBezTo>
                    <a:pt x="562418" y="41446"/>
                    <a:pt x="567000" y="48143"/>
                    <a:pt x="567000" y="54334"/>
                  </a:cubicBezTo>
                  <a:cubicBezTo>
                    <a:pt x="567000" y="64822"/>
                    <a:pt x="546255" y="83776"/>
                    <a:pt x="529709" y="97422"/>
                  </a:cubicBezTo>
                  <a:cubicBezTo>
                    <a:pt x="485927" y="133434"/>
                    <a:pt x="453345" y="176017"/>
                    <a:pt x="453345" y="217210"/>
                  </a:cubicBezTo>
                  <a:cubicBezTo>
                    <a:pt x="453345" y="288224"/>
                    <a:pt x="543073" y="358353"/>
                    <a:pt x="680273" y="398787"/>
                  </a:cubicBezTo>
                  <a:cubicBezTo>
                    <a:pt x="593982" y="426712"/>
                    <a:pt x="523218" y="469548"/>
                    <a:pt x="455382" y="525651"/>
                  </a:cubicBezTo>
                  <a:cubicBezTo>
                    <a:pt x="264855" y="499748"/>
                    <a:pt x="175636" y="399293"/>
                    <a:pt x="175636" y="323604"/>
                  </a:cubicBezTo>
                  <a:cubicBezTo>
                    <a:pt x="175636" y="235153"/>
                    <a:pt x="252127" y="164140"/>
                    <a:pt x="359418" y="106141"/>
                  </a:cubicBezTo>
                  <a:lnTo>
                    <a:pt x="356745" y="100708"/>
                  </a:lnTo>
                  <a:lnTo>
                    <a:pt x="174745" y="176396"/>
                  </a:lnTo>
                  <a:cubicBezTo>
                    <a:pt x="100545" y="207228"/>
                    <a:pt x="51036" y="220116"/>
                    <a:pt x="22273" y="220116"/>
                  </a:cubicBezTo>
                  <a:cubicBezTo>
                    <a:pt x="7382" y="220116"/>
                    <a:pt x="0" y="215947"/>
                    <a:pt x="0" y="208112"/>
                  </a:cubicBezTo>
                  <a:cubicBezTo>
                    <a:pt x="0" y="192065"/>
                    <a:pt x="39455" y="156179"/>
                    <a:pt x="192182" y="86556"/>
                  </a:cubicBezTo>
                  <a:lnTo>
                    <a:pt x="298582" y="38034"/>
                  </a:lnTo>
                  <a:lnTo>
                    <a:pt x="295909" y="32600"/>
                  </a:lnTo>
                  <a:lnTo>
                    <a:pt x="232782" y="32600"/>
                  </a:lnTo>
                  <a:close/>
                </a:path>
              </a:pathLst>
            </a:custGeom>
            <a:grpFill/>
            <a:ln w="12700" cap="flat">
              <a:noFill/>
              <a:prstDash val="solid"/>
              <a:miter/>
            </a:ln>
          </p:spPr>
          <p:txBody>
            <a:bodyPr rtlCol="0" anchor="ctr"/>
            <a:lstStyle/>
            <a:p>
              <a:endParaRPr lang="en-GB" sz="2400">
                <a:solidFill>
                  <a:schemeClr val="tx2"/>
                </a:solidFill>
              </a:endParaRPr>
            </a:p>
          </p:txBody>
        </p:sp>
      </p:grpSp>
      <p:sp>
        <p:nvSpPr>
          <p:cNvPr id="61" name="Graphic 13">
            <a:extLst>
              <a:ext uri="{FF2B5EF4-FFF2-40B4-BE49-F238E27FC236}">
                <a16:creationId xmlns:a16="http://schemas.microsoft.com/office/drawing/2014/main" id="{BE890B94-81E3-CEC4-9C09-944B507AA635}"/>
              </a:ext>
              <a:ext uri="{C183D7F6-B498-43B3-948B-1728B52AA6E4}">
                <adec:decorative xmlns:adec="http://schemas.microsoft.com/office/drawing/2017/decorative" val="1"/>
              </a:ext>
            </a:extLst>
          </p:cNvPr>
          <p:cNvSpPr>
            <a:spLocks noChangeAspect="1"/>
          </p:cNvSpPr>
          <p:nvPr/>
        </p:nvSpPr>
        <p:spPr>
          <a:xfrm>
            <a:off x="11174400" y="1440000"/>
            <a:ext cx="683459" cy="1032000"/>
          </a:xfrm>
          <a:custGeom>
            <a:avLst/>
            <a:gdLst>
              <a:gd name="connsiteX0" fmla="*/ 333824 w 500673"/>
              <a:gd name="connsiteY0" fmla="*/ 168218 h 757104"/>
              <a:gd name="connsiteX1" fmla="*/ 333824 w 500673"/>
              <a:gd name="connsiteY1" fmla="*/ 757104 h 757104"/>
              <a:gd name="connsiteX2" fmla="*/ 500674 w 500673"/>
              <a:gd name="connsiteY2" fmla="*/ 757104 h 757104"/>
              <a:gd name="connsiteX3" fmla="*/ 500674 w 500673"/>
              <a:gd name="connsiteY3" fmla="*/ 0 h 757104"/>
              <a:gd name="connsiteX4" fmla="*/ 0 w 500673"/>
              <a:gd name="connsiteY4" fmla="*/ 0 h 757104"/>
              <a:gd name="connsiteX5" fmla="*/ 0 w 500673"/>
              <a:gd name="connsiteY5" fmla="*/ 168218 h 757104"/>
              <a:gd name="connsiteX6" fmla="*/ 333824 w 500673"/>
              <a:gd name="connsiteY6" fmla="*/ 168218 h 75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673" h="757104">
                <a:moveTo>
                  <a:pt x="333824" y="168218"/>
                </a:moveTo>
                <a:lnTo>
                  <a:pt x="333824" y="757104"/>
                </a:lnTo>
                <a:lnTo>
                  <a:pt x="500674" y="757104"/>
                </a:lnTo>
                <a:lnTo>
                  <a:pt x="500674" y="0"/>
                </a:lnTo>
                <a:lnTo>
                  <a:pt x="0" y="0"/>
                </a:lnTo>
                <a:lnTo>
                  <a:pt x="0" y="168218"/>
                </a:lnTo>
                <a:lnTo>
                  <a:pt x="333824" y="168218"/>
                </a:lnTo>
                <a:close/>
              </a:path>
            </a:pathLst>
          </a:custGeom>
          <a:solidFill>
            <a:schemeClr val="bg1"/>
          </a:solidFill>
          <a:ln w="12313" cap="flat">
            <a:noFill/>
            <a:prstDash val="solid"/>
            <a:miter/>
          </a:ln>
        </p:spPr>
        <p:txBody>
          <a:bodyPr rtlCol="0" anchor="ctr"/>
          <a:lstStyle/>
          <a:p>
            <a:endParaRPr lang="en-GB" sz="2400">
              <a:solidFill>
                <a:schemeClr val="accent4"/>
              </a:solidFill>
            </a:endParaRPr>
          </a:p>
        </p:txBody>
      </p:sp>
      <p:sp>
        <p:nvSpPr>
          <p:cNvPr id="9" name="Text Placeholder 3">
            <a:extLst>
              <a:ext uri="{FF2B5EF4-FFF2-40B4-BE49-F238E27FC236}">
                <a16:creationId xmlns:a16="http://schemas.microsoft.com/office/drawing/2014/main" id="{D0FDAA32-85A0-B490-88C4-DA4D3B695594}"/>
              </a:ext>
            </a:extLst>
          </p:cNvPr>
          <p:cNvSpPr>
            <a:spLocks noGrp="1"/>
          </p:cNvSpPr>
          <p:nvPr>
            <p:ph type="body" sz="half" idx="2" hasCustomPrompt="1"/>
          </p:nvPr>
        </p:nvSpPr>
        <p:spPr>
          <a:xfrm>
            <a:off x="1440000" y="5136000"/>
            <a:ext cx="5184000" cy="288000"/>
          </a:xfrm>
        </p:spPr>
        <p:txBody>
          <a:bodyPr/>
          <a:lstStyle>
            <a:lvl1pPr marL="0" indent="0">
              <a:buNone/>
              <a:defRPr sz="1467">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dirty="0"/>
              <a:t>Klikken om de naam te bewerken</a:t>
            </a:r>
          </a:p>
        </p:txBody>
      </p:sp>
      <p:sp>
        <p:nvSpPr>
          <p:cNvPr id="11" name="Date Placeholder 3">
            <a:extLst>
              <a:ext uri="{FF2B5EF4-FFF2-40B4-BE49-F238E27FC236}">
                <a16:creationId xmlns:a16="http://schemas.microsoft.com/office/drawing/2014/main" id="{32466E84-18BE-5C51-385E-9D3C57108D11}"/>
              </a:ext>
            </a:extLst>
          </p:cNvPr>
          <p:cNvSpPr>
            <a:spLocks noGrp="1"/>
          </p:cNvSpPr>
          <p:nvPr>
            <p:ph type="dt" sz="half" idx="10"/>
          </p:nvPr>
        </p:nvSpPr>
        <p:spPr>
          <a:xfrm>
            <a:off x="1439989" y="5424000"/>
            <a:ext cx="5184000" cy="240000"/>
          </a:xfrm>
        </p:spPr>
        <p:txBody>
          <a:bodyPr/>
          <a:lstStyle>
            <a:lvl1pPr algn="l">
              <a:defRPr sz="1467">
                <a:solidFill>
                  <a:schemeClr val="bg1"/>
                </a:solidFill>
              </a:defRPr>
            </a:lvl1pPr>
          </a:lstStyle>
          <a:p>
            <a:fld id="{AF2AF0FF-14A1-F042-87AF-9DD61C406B15}" type="datetime4">
              <a:rPr lang="nl-NL" smtClean="0"/>
              <a:pPr/>
              <a:t>14 maart 2024</a:t>
            </a:fld>
            <a:endParaRPr lang="nl-NL" dirty="0"/>
          </a:p>
        </p:txBody>
      </p:sp>
      <p:sp>
        <p:nvSpPr>
          <p:cNvPr id="13" name="Graphic 11">
            <a:extLst>
              <a:ext uri="{FF2B5EF4-FFF2-40B4-BE49-F238E27FC236}">
                <a16:creationId xmlns:a16="http://schemas.microsoft.com/office/drawing/2014/main" id="{A031A140-1A0D-DFF2-9172-0726F09DEBCE}"/>
              </a:ext>
              <a:ext uri="{C183D7F6-B498-43B3-948B-1728B52AA6E4}">
                <adec:decorative xmlns:adec="http://schemas.microsoft.com/office/drawing/2017/decorative" val="1"/>
              </a:ext>
            </a:extLst>
          </p:cNvPr>
          <p:cNvSpPr/>
          <p:nvPr/>
        </p:nvSpPr>
        <p:spPr>
          <a:xfrm>
            <a:off x="336001" y="4492800"/>
            <a:ext cx="1359860" cy="2022848"/>
          </a:xfrm>
          <a:custGeom>
            <a:avLst/>
            <a:gdLst>
              <a:gd name="connsiteX0" fmla="*/ 339965 w 1019895"/>
              <a:gd name="connsiteY0" fmla="*/ 1179981 h 1517136"/>
              <a:gd name="connsiteX1" fmla="*/ 339965 w 1019895"/>
              <a:gd name="connsiteY1" fmla="*/ 0 h 1517136"/>
              <a:gd name="connsiteX2" fmla="*/ 0 w 1019895"/>
              <a:gd name="connsiteY2" fmla="*/ 0 h 1517136"/>
              <a:gd name="connsiteX3" fmla="*/ 0 w 1019895"/>
              <a:gd name="connsiteY3" fmla="*/ 1517137 h 1517136"/>
              <a:gd name="connsiteX4" fmla="*/ 1019895 w 1019895"/>
              <a:gd name="connsiteY4" fmla="*/ 1517137 h 1517136"/>
              <a:gd name="connsiteX5" fmla="*/ 1019895 w 1019895"/>
              <a:gd name="connsiteY5" fmla="*/ 1179981 h 1517136"/>
              <a:gd name="connsiteX6" fmla="*/ 339965 w 1019895"/>
              <a:gd name="connsiteY6" fmla="*/ 1179981 h 151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9895" h="1517136">
                <a:moveTo>
                  <a:pt x="339965" y="1179981"/>
                </a:moveTo>
                <a:lnTo>
                  <a:pt x="339965" y="0"/>
                </a:lnTo>
                <a:lnTo>
                  <a:pt x="0" y="0"/>
                </a:lnTo>
                <a:lnTo>
                  <a:pt x="0" y="1517137"/>
                </a:lnTo>
                <a:lnTo>
                  <a:pt x="1019895" y="1517137"/>
                </a:lnTo>
                <a:lnTo>
                  <a:pt x="1019895" y="1179981"/>
                </a:lnTo>
                <a:lnTo>
                  <a:pt x="339965" y="1179981"/>
                </a:lnTo>
                <a:close/>
              </a:path>
            </a:pathLst>
          </a:custGeom>
          <a:solidFill>
            <a:schemeClr val="bg1"/>
          </a:solidFill>
          <a:ln w="12621" cap="flat">
            <a:noFill/>
            <a:prstDash val="solid"/>
            <a:miter/>
          </a:ln>
        </p:spPr>
        <p:txBody>
          <a:bodyPr rtlCol="0" anchor="ctr"/>
          <a:lstStyle/>
          <a:p>
            <a:endParaRPr lang="nl-NL" sz="2400"/>
          </a:p>
        </p:txBody>
      </p:sp>
      <p:sp>
        <p:nvSpPr>
          <p:cNvPr id="7" name="Tekstvak 6">
            <a:extLst>
              <a:ext uri="{FF2B5EF4-FFF2-40B4-BE49-F238E27FC236}">
                <a16:creationId xmlns:a16="http://schemas.microsoft.com/office/drawing/2014/main" id="{956F59CC-A2C3-E3AD-6517-4204EF04B3BB}"/>
              </a:ext>
            </a:extLst>
          </p:cNvPr>
          <p:cNvSpPr txBox="1"/>
          <p:nvPr userDrawn="1"/>
        </p:nvSpPr>
        <p:spPr>
          <a:xfrm>
            <a:off x="9935952" y="6288000"/>
            <a:ext cx="1920000" cy="240000"/>
          </a:xfrm>
          <a:prstGeom prst="rect">
            <a:avLst/>
          </a:prstGeom>
          <a:noFill/>
        </p:spPr>
        <p:txBody>
          <a:bodyPr wrap="square" lIns="0" tIns="0" rIns="0" bIns="0" rtlCol="0" anchor="b" anchorCtr="0">
            <a:noAutofit/>
          </a:bodyPr>
          <a:lstStyle/>
          <a:p>
            <a:pPr algn="r"/>
            <a:r>
              <a:rPr lang="nl-NL" sz="1267" dirty="0">
                <a:solidFill>
                  <a:schemeClr val="bg1"/>
                </a:solidFill>
              </a:rPr>
              <a:t>gezien en gehoord</a:t>
            </a:r>
          </a:p>
        </p:txBody>
      </p:sp>
    </p:spTree>
    <p:extLst>
      <p:ext uri="{BB962C8B-B14F-4D97-AF65-F5344CB8AC3E}">
        <p14:creationId xmlns:p14="http://schemas.microsoft.com/office/powerpoint/2010/main" val="9107184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el met afbeelding">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40000" y="2352000"/>
            <a:ext cx="5184000" cy="1632000"/>
          </a:xfrm>
        </p:spPr>
        <p:txBody>
          <a:bodyPr anchor="b" anchorCtr="0"/>
          <a:lstStyle>
            <a:lvl1pPr algn="l">
              <a:defRPr sz="5600">
                <a:solidFill>
                  <a:schemeClr val="bg1"/>
                </a:solidFill>
              </a:defRPr>
            </a:lvl1pPr>
          </a:lstStyle>
          <a:p>
            <a:r>
              <a:rPr lang="nl-NL"/>
              <a:t>Klik om stijl te bewerken</a:t>
            </a:r>
            <a:endParaRPr lang="en-US" dirty="0"/>
          </a:p>
        </p:txBody>
      </p:sp>
      <p:sp>
        <p:nvSpPr>
          <p:cNvPr id="3" name="Subtitle 2"/>
          <p:cNvSpPr>
            <a:spLocks noGrp="1"/>
          </p:cNvSpPr>
          <p:nvPr>
            <p:ph type="subTitle" idx="1"/>
          </p:nvPr>
        </p:nvSpPr>
        <p:spPr>
          <a:xfrm>
            <a:off x="1440000" y="4128000"/>
            <a:ext cx="5184000" cy="864000"/>
          </a:xfrm>
        </p:spPr>
        <p:txBody>
          <a:bodyPr anchor="t" anchorCtr="0"/>
          <a:lstStyle>
            <a:lvl1pPr marL="0" indent="0" algn="l">
              <a:lnSpc>
                <a:spcPct val="100000"/>
              </a:lnSpc>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a:xfrm>
            <a:off x="1439989" y="6336000"/>
            <a:ext cx="5184000" cy="240000"/>
          </a:xfrm>
        </p:spPr>
        <p:txBody>
          <a:bodyPr/>
          <a:lstStyle>
            <a:lvl1pPr algn="l">
              <a:defRPr sz="1467">
                <a:solidFill>
                  <a:schemeClr val="bg1"/>
                </a:solidFill>
              </a:defRPr>
            </a:lvl1pPr>
          </a:lstStyle>
          <a:p>
            <a:fld id="{AF2AF0FF-14A1-F042-87AF-9DD61C406B15}" type="datetime4">
              <a:rPr lang="nl-NL" smtClean="0"/>
              <a:pPr/>
              <a:t>14 maart 2024</a:t>
            </a:fld>
            <a:endParaRPr lang="nl-NL" dirty="0"/>
          </a:p>
        </p:txBody>
      </p:sp>
      <p:sp>
        <p:nvSpPr>
          <p:cNvPr id="5" name="Footer Placeholder 4"/>
          <p:cNvSpPr>
            <a:spLocks noGrp="1"/>
          </p:cNvSpPr>
          <p:nvPr>
            <p:ph type="ftr" sz="quarter" idx="11"/>
          </p:nvPr>
        </p:nvSpPr>
        <p:spPr>
          <a:xfrm>
            <a:off x="2880000" y="7200000"/>
            <a:ext cx="7200000" cy="192000"/>
          </a:xfrm>
        </p:spPr>
        <p:txBody>
          <a:bodyPr/>
          <a:lstStyle>
            <a:lvl1pPr>
              <a:defRPr>
                <a:solidFill>
                  <a:srgbClr val="ECECEC"/>
                </a:solidFill>
              </a:defRPr>
            </a:lvl1pPr>
          </a:lstStyle>
          <a:p>
            <a:r>
              <a:rPr lang="nl-NL"/>
              <a:t>Titel van de presentatie &gt; pas aan via &gt; Functie Koptekst en voettekst</a:t>
            </a:r>
            <a:endParaRPr lang="nl-NL" dirty="0"/>
          </a:p>
        </p:txBody>
      </p:sp>
      <p:sp>
        <p:nvSpPr>
          <p:cNvPr id="6" name="Slide Number Placeholder 5"/>
          <p:cNvSpPr>
            <a:spLocks noGrp="1"/>
          </p:cNvSpPr>
          <p:nvPr>
            <p:ph type="sldNum" sz="quarter" idx="12"/>
          </p:nvPr>
        </p:nvSpPr>
        <p:spPr>
          <a:xfrm>
            <a:off x="11376000" y="7200000"/>
            <a:ext cx="480000" cy="192000"/>
          </a:xfrm>
        </p:spPr>
        <p:txBody>
          <a:bodyPr/>
          <a:lstStyle>
            <a:lvl1pPr>
              <a:defRPr>
                <a:solidFill>
                  <a:srgbClr val="ECECEC"/>
                </a:solidFill>
              </a:defRPr>
            </a:lvl1pPr>
          </a:lstStyle>
          <a:p>
            <a:fld id="{14F1411D-0280-154F-AEAC-4C20B7AA46B2}" type="slidenum">
              <a:rPr lang="nl-NL" smtClean="0"/>
              <a:pPr/>
              <a:t>‹nr.›</a:t>
            </a:fld>
            <a:endParaRPr lang="nl-NL"/>
          </a:p>
        </p:txBody>
      </p:sp>
      <p:grpSp>
        <p:nvGrpSpPr>
          <p:cNvPr id="41" name="Graphic 15" descr="Hogeschool Leiden">
            <a:extLst>
              <a:ext uri="{FF2B5EF4-FFF2-40B4-BE49-F238E27FC236}">
                <a16:creationId xmlns:a16="http://schemas.microsoft.com/office/drawing/2014/main" id="{B1F6B5B5-C8CE-B912-B447-4AE638405928}"/>
              </a:ext>
            </a:extLst>
          </p:cNvPr>
          <p:cNvGrpSpPr/>
          <p:nvPr/>
        </p:nvGrpSpPr>
        <p:grpSpPr>
          <a:xfrm>
            <a:off x="336048" y="335358"/>
            <a:ext cx="3166715" cy="701204"/>
            <a:chOff x="252036" y="251518"/>
            <a:chExt cx="2375036" cy="525903"/>
          </a:xfrm>
          <a:solidFill>
            <a:schemeClr val="bg1"/>
          </a:solidFill>
        </p:grpSpPr>
        <p:sp>
          <p:nvSpPr>
            <p:cNvPr id="42" name="Vrije vorm 41">
              <a:extLst>
                <a:ext uri="{FF2B5EF4-FFF2-40B4-BE49-F238E27FC236}">
                  <a16:creationId xmlns:a16="http://schemas.microsoft.com/office/drawing/2014/main" id="{904C1565-A28B-4C44-5472-0B13D85A5C64}"/>
                </a:ext>
              </a:extLst>
            </p:cNvPr>
            <p:cNvSpPr/>
            <p:nvPr/>
          </p:nvSpPr>
          <p:spPr>
            <a:xfrm>
              <a:off x="1282054" y="339211"/>
              <a:ext cx="150945" cy="142026"/>
            </a:xfrm>
            <a:custGeom>
              <a:avLst/>
              <a:gdLst>
                <a:gd name="connsiteX0" fmla="*/ 36400 w 150945"/>
                <a:gd name="connsiteY0" fmla="*/ 133182 h 142026"/>
                <a:gd name="connsiteX1" fmla="*/ 75473 w 150945"/>
                <a:gd name="connsiteY1" fmla="*/ 142027 h 142026"/>
                <a:gd name="connsiteX2" fmla="*/ 114673 w 150945"/>
                <a:gd name="connsiteY2" fmla="*/ 133182 h 142026"/>
                <a:gd name="connsiteX3" fmla="*/ 141273 w 150945"/>
                <a:gd name="connsiteY3" fmla="*/ 108289 h 142026"/>
                <a:gd name="connsiteX4" fmla="*/ 150945 w 150945"/>
                <a:gd name="connsiteY4" fmla="*/ 71013 h 142026"/>
                <a:gd name="connsiteX5" fmla="*/ 141273 w 150945"/>
                <a:gd name="connsiteY5" fmla="*/ 33611 h 142026"/>
                <a:gd name="connsiteX6" fmla="*/ 114673 w 150945"/>
                <a:gd name="connsiteY6" fmla="*/ 8845 h 142026"/>
                <a:gd name="connsiteX7" fmla="*/ 75473 w 150945"/>
                <a:gd name="connsiteY7" fmla="*/ 0 h 142026"/>
                <a:gd name="connsiteX8" fmla="*/ 36273 w 150945"/>
                <a:gd name="connsiteY8" fmla="*/ 8845 h 142026"/>
                <a:gd name="connsiteX9" fmla="*/ 9673 w 150945"/>
                <a:gd name="connsiteY9" fmla="*/ 33611 h 142026"/>
                <a:gd name="connsiteX10" fmla="*/ 0 w 150945"/>
                <a:gd name="connsiteY10" fmla="*/ 71013 h 142026"/>
                <a:gd name="connsiteX11" fmla="*/ 9673 w 150945"/>
                <a:gd name="connsiteY11" fmla="*/ 108289 h 142026"/>
                <a:gd name="connsiteX12" fmla="*/ 36400 w 150945"/>
                <a:gd name="connsiteY12" fmla="*/ 133182 h 142026"/>
                <a:gd name="connsiteX13" fmla="*/ 45436 w 150945"/>
                <a:gd name="connsiteY13" fmla="*/ 51428 h 142026"/>
                <a:gd name="connsiteX14" fmla="*/ 57400 w 150945"/>
                <a:gd name="connsiteY14" fmla="*/ 38918 h 142026"/>
                <a:gd name="connsiteX15" fmla="*/ 75346 w 150945"/>
                <a:gd name="connsiteY15" fmla="*/ 34622 h 142026"/>
                <a:gd name="connsiteX16" fmla="*/ 93291 w 150945"/>
                <a:gd name="connsiteY16" fmla="*/ 38918 h 142026"/>
                <a:gd name="connsiteX17" fmla="*/ 105255 w 150945"/>
                <a:gd name="connsiteY17" fmla="*/ 51428 h 142026"/>
                <a:gd name="connsiteX18" fmla="*/ 109455 w 150945"/>
                <a:gd name="connsiteY18" fmla="*/ 70887 h 142026"/>
                <a:gd name="connsiteX19" fmla="*/ 105255 w 150945"/>
                <a:gd name="connsiteY19" fmla="*/ 90220 h 142026"/>
                <a:gd name="connsiteX20" fmla="*/ 93291 w 150945"/>
                <a:gd name="connsiteY20" fmla="*/ 102856 h 142026"/>
                <a:gd name="connsiteX21" fmla="*/ 75346 w 150945"/>
                <a:gd name="connsiteY21" fmla="*/ 107278 h 142026"/>
                <a:gd name="connsiteX22" fmla="*/ 57400 w 150945"/>
                <a:gd name="connsiteY22" fmla="*/ 102856 h 142026"/>
                <a:gd name="connsiteX23" fmla="*/ 45436 w 150945"/>
                <a:gd name="connsiteY23" fmla="*/ 90220 h 142026"/>
                <a:gd name="connsiteX24" fmla="*/ 41236 w 150945"/>
                <a:gd name="connsiteY24" fmla="*/ 70887 h 142026"/>
                <a:gd name="connsiteX25" fmla="*/ 45436 w 150945"/>
                <a:gd name="connsiteY25" fmla="*/ 51428 h 14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0945" h="142026">
                  <a:moveTo>
                    <a:pt x="36400" y="133182"/>
                  </a:moveTo>
                  <a:cubicBezTo>
                    <a:pt x="47855" y="139121"/>
                    <a:pt x="60836" y="142027"/>
                    <a:pt x="75473" y="142027"/>
                  </a:cubicBezTo>
                  <a:cubicBezTo>
                    <a:pt x="90109" y="142027"/>
                    <a:pt x="103345" y="139121"/>
                    <a:pt x="114673" y="133182"/>
                  </a:cubicBezTo>
                  <a:cubicBezTo>
                    <a:pt x="126000" y="127243"/>
                    <a:pt x="134782" y="118903"/>
                    <a:pt x="141273" y="108289"/>
                  </a:cubicBezTo>
                  <a:cubicBezTo>
                    <a:pt x="147764" y="97549"/>
                    <a:pt x="150945" y="85166"/>
                    <a:pt x="150945" y="71013"/>
                  </a:cubicBezTo>
                  <a:cubicBezTo>
                    <a:pt x="150945" y="56861"/>
                    <a:pt x="147764" y="44225"/>
                    <a:pt x="141273" y="33611"/>
                  </a:cubicBezTo>
                  <a:cubicBezTo>
                    <a:pt x="134782" y="22997"/>
                    <a:pt x="126000" y="14658"/>
                    <a:pt x="114673" y="8845"/>
                  </a:cubicBezTo>
                  <a:cubicBezTo>
                    <a:pt x="103345" y="2906"/>
                    <a:pt x="90236" y="0"/>
                    <a:pt x="75473" y="0"/>
                  </a:cubicBezTo>
                  <a:cubicBezTo>
                    <a:pt x="60709" y="0"/>
                    <a:pt x="47600" y="2906"/>
                    <a:pt x="36273" y="8845"/>
                  </a:cubicBezTo>
                  <a:cubicBezTo>
                    <a:pt x="24946" y="14784"/>
                    <a:pt x="16036" y="22997"/>
                    <a:pt x="9673" y="33611"/>
                  </a:cubicBezTo>
                  <a:cubicBezTo>
                    <a:pt x="3182" y="44225"/>
                    <a:pt x="0" y="56735"/>
                    <a:pt x="0" y="71013"/>
                  </a:cubicBezTo>
                  <a:cubicBezTo>
                    <a:pt x="0" y="85292"/>
                    <a:pt x="3182" y="97549"/>
                    <a:pt x="9673" y="108289"/>
                  </a:cubicBezTo>
                  <a:cubicBezTo>
                    <a:pt x="16164" y="119030"/>
                    <a:pt x="25073" y="127369"/>
                    <a:pt x="36400" y="133182"/>
                  </a:cubicBezTo>
                  <a:moveTo>
                    <a:pt x="45436" y="51428"/>
                  </a:moveTo>
                  <a:cubicBezTo>
                    <a:pt x="48236" y="45994"/>
                    <a:pt x="52309" y="41825"/>
                    <a:pt x="57400" y="38918"/>
                  </a:cubicBezTo>
                  <a:cubicBezTo>
                    <a:pt x="62618" y="36012"/>
                    <a:pt x="68600" y="34622"/>
                    <a:pt x="75346" y="34622"/>
                  </a:cubicBezTo>
                  <a:cubicBezTo>
                    <a:pt x="82091" y="34622"/>
                    <a:pt x="88200" y="36012"/>
                    <a:pt x="93291" y="38918"/>
                  </a:cubicBezTo>
                  <a:cubicBezTo>
                    <a:pt x="98509" y="41825"/>
                    <a:pt x="102455" y="45994"/>
                    <a:pt x="105255" y="51428"/>
                  </a:cubicBezTo>
                  <a:cubicBezTo>
                    <a:pt x="108055" y="56861"/>
                    <a:pt x="109455" y="63306"/>
                    <a:pt x="109455" y="70887"/>
                  </a:cubicBezTo>
                  <a:cubicBezTo>
                    <a:pt x="109455" y="78469"/>
                    <a:pt x="108055" y="84660"/>
                    <a:pt x="105255" y="90220"/>
                  </a:cubicBezTo>
                  <a:cubicBezTo>
                    <a:pt x="102455" y="95780"/>
                    <a:pt x="98382" y="99950"/>
                    <a:pt x="93291" y="102856"/>
                  </a:cubicBezTo>
                  <a:cubicBezTo>
                    <a:pt x="88073" y="105762"/>
                    <a:pt x="82091" y="107278"/>
                    <a:pt x="75346" y="107278"/>
                  </a:cubicBezTo>
                  <a:cubicBezTo>
                    <a:pt x="68600" y="107278"/>
                    <a:pt x="62491" y="105888"/>
                    <a:pt x="57400" y="102856"/>
                  </a:cubicBezTo>
                  <a:cubicBezTo>
                    <a:pt x="52182" y="99950"/>
                    <a:pt x="48236" y="95780"/>
                    <a:pt x="45436" y="90220"/>
                  </a:cubicBezTo>
                  <a:cubicBezTo>
                    <a:pt x="42636" y="84660"/>
                    <a:pt x="41236" y="78216"/>
                    <a:pt x="41236" y="70887"/>
                  </a:cubicBezTo>
                  <a:cubicBezTo>
                    <a:pt x="41236" y="63558"/>
                    <a:pt x="42636" y="56861"/>
                    <a:pt x="45436" y="51428"/>
                  </a:cubicBezTo>
                </a:path>
              </a:pathLst>
            </a:custGeom>
            <a:grpFill/>
            <a:ln w="12700" cap="flat">
              <a:noFill/>
              <a:prstDash val="solid"/>
              <a:miter/>
            </a:ln>
          </p:spPr>
          <p:txBody>
            <a:bodyPr rtlCol="0" anchor="ctr"/>
            <a:lstStyle/>
            <a:p>
              <a:endParaRPr lang="en-GB" sz="2400">
                <a:solidFill>
                  <a:schemeClr val="tx2"/>
                </a:solidFill>
              </a:endParaRPr>
            </a:p>
          </p:txBody>
        </p:sp>
        <p:sp>
          <p:nvSpPr>
            <p:cNvPr id="43" name="Vrije vorm 42">
              <a:extLst>
                <a:ext uri="{FF2B5EF4-FFF2-40B4-BE49-F238E27FC236}">
                  <a16:creationId xmlns:a16="http://schemas.microsoft.com/office/drawing/2014/main" id="{F4F72D49-15E2-633C-F336-5A093213B0BB}"/>
                </a:ext>
              </a:extLst>
            </p:cNvPr>
            <p:cNvSpPr/>
            <p:nvPr/>
          </p:nvSpPr>
          <p:spPr>
            <a:xfrm>
              <a:off x="1452727" y="338832"/>
              <a:ext cx="148018" cy="195097"/>
            </a:xfrm>
            <a:custGeom>
              <a:avLst/>
              <a:gdLst>
                <a:gd name="connsiteX0" fmla="*/ 34109 w 148018"/>
                <a:gd name="connsiteY0" fmla="*/ 125979 h 195097"/>
                <a:gd name="connsiteX1" fmla="*/ 66055 w 148018"/>
                <a:gd name="connsiteY1" fmla="*/ 133687 h 195097"/>
                <a:gd name="connsiteX2" fmla="*/ 90745 w 148018"/>
                <a:gd name="connsiteY2" fmla="*/ 128886 h 195097"/>
                <a:gd name="connsiteX3" fmla="*/ 107545 w 148018"/>
                <a:gd name="connsiteY3" fmla="*/ 116502 h 195097"/>
                <a:gd name="connsiteX4" fmla="*/ 107545 w 148018"/>
                <a:gd name="connsiteY4" fmla="*/ 126106 h 195097"/>
                <a:gd name="connsiteX5" fmla="*/ 96982 w 148018"/>
                <a:gd name="connsiteY5" fmla="*/ 152515 h 195097"/>
                <a:gd name="connsiteX6" fmla="*/ 68345 w 148018"/>
                <a:gd name="connsiteY6" fmla="*/ 161486 h 195097"/>
                <a:gd name="connsiteX7" fmla="*/ 44927 w 148018"/>
                <a:gd name="connsiteY7" fmla="*/ 157695 h 195097"/>
                <a:gd name="connsiteX8" fmla="*/ 18836 w 148018"/>
                <a:gd name="connsiteY8" fmla="*/ 144933 h 195097"/>
                <a:gd name="connsiteX9" fmla="*/ 6236 w 148018"/>
                <a:gd name="connsiteY9" fmla="*/ 174248 h 195097"/>
                <a:gd name="connsiteX10" fmla="*/ 36400 w 148018"/>
                <a:gd name="connsiteY10" fmla="*/ 190043 h 195097"/>
                <a:gd name="connsiteX11" fmla="*/ 70000 w 148018"/>
                <a:gd name="connsiteY11" fmla="*/ 195097 h 195097"/>
                <a:gd name="connsiteX12" fmla="*/ 111491 w 148018"/>
                <a:gd name="connsiteY12" fmla="*/ 186379 h 195097"/>
                <a:gd name="connsiteX13" fmla="*/ 138345 w 148018"/>
                <a:gd name="connsiteY13" fmla="*/ 160728 h 195097"/>
                <a:gd name="connsiteX14" fmla="*/ 148018 w 148018"/>
                <a:gd name="connsiteY14" fmla="*/ 119030 h 195097"/>
                <a:gd name="connsiteX15" fmla="*/ 148018 w 148018"/>
                <a:gd name="connsiteY15" fmla="*/ 2906 h 195097"/>
                <a:gd name="connsiteX16" fmla="*/ 109709 w 148018"/>
                <a:gd name="connsiteY16" fmla="*/ 2906 h 195097"/>
                <a:gd name="connsiteX17" fmla="*/ 109709 w 148018"/>
                <a:gd name="connsiteY17" fmla="*/ 19459 h 195097"/>
                <a:gd name="connsiteX18" fmla="*/ 92273 w 148018"/>
                <a:gd name="connsiteY18" fmla="*/ 5560 h 195097"/>
                <a:gd name="connsiteX19" fmla="*/ 65800 w 148018"/>
                <a:gd name="connsiteY19" fmla="*/ 0 h 195097"/>
                <a:gd name="connsiteX20" fmla="*/ 33855 w 148018"/>
                <a:gd name="connsiteY20" fmla="*/ 7708 h 195097"/>
                <a:gd name="connsiteX21" fmla="*/ 9418 w 148018"/>
                <a:gd name="connsiteY21" fmla="*/ 30326 h 195097"/>
                <a:gd name="connsiteX22" fmla="*/ 0 w 148018"/>
                <a:gd name="connsiteY22" fmla="*/ 66717 h 195097"/>
                <a:gd name="connsiteX23" fmla="*/ 9418 w 148018"/>
                <a:gd name="connsiteY23" fmla="*/ 103108 h 195097"/>
                <a:gd name="connsiteX24" fmla="*/ 33855 w 148018"/>
                <a:gd name="connsiteY24" fmla="*/ 125727 h 195097"/>
                <a:gd name="connsiteX25" fmla="*/ 45691 w 148018"/>
                <a:gd name="connsiteY25" fmla="*/ 48395 h 195097"/>
                <a:gd name="connsiteX26" fmla="*/ 57782 w 148018"/>
                <a:gd name="connsiteY26" fmla="*/ 36897 h 195097"/>
                <a:gd name="connsiteX27" fmla="*/ 75218 w 148018"/>
                <a:gd name="connsiteY27" fmla="*/ 32980 h 195097"/>
                <a:gd name="connsiteX28" fmla="*/ 92782 w 148018"/>
                <a:gd name="connsiteY28" fmla="*/ 36897 h 195097"/>
                <a:gd name="connsiteX29" fmla="*/ 104746 w 148018"/>
                <a:gd name="connsiteY29" fmla="*/ 48395 h 195097"/>
                <a:gd name="connsiteX30" fmla="*/ 109073 w 148018"/>
                <a:gd name="connsiteY30" fmla="*/ 66717 h 195097"/>
                <a:gd name="connsiteX31" fmla="*/ 104746 w 148018"/>
                <a:gd name="connsiteY31" fmla="*/ 85039 h 195097"/>
                <a:gd name="connsiteX32" fmla="*/ 92782 w 148018"/>
                <a:gd name="connsiteY32" fmla="*/ 96538 h 195097"/>
                <a:gd name="connsiteX33" fmla="*/ 75218 w 148018"/>
                <a:gd name="connsiteY33" fmla="*/ 100455 h 195097"/>
                <a:gd name="connsiteX34" fmla="*/ 57782 w 148018"/>
                <a:gd name="connsiteY34" fmla="*/ 96538 h 195097"/>
                <a:gd name="connsiteX35" fmla="*/ 45691 w 148018"/>
                <a:gd name="connsiteY35" fmla="*/ 85039 h 195097"/>
                <a:gd name="connsiteX36" fmla="*/ 41364 w 148018"/>
                <a:gd name="connsiteY36" fmla="*/ 66717 h 195097"/>
                <a:gd name="connsiteX37" fmla="*/ 45691 w 148018"/>
                <a:gd name="connsiteY37" fmla="*/ 48395 h 19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8018" h="195097">
                  <a:moveTo>
                    <a:pt x="34109" y="125979"/>
                  </a:moveTo>
                  <a:cubicBezTo>
                    <a:pt x="44164" y="131160"/>
                    <a:pt x="54855" y="133687"/>
                    <a:pt x="66055" y="133687"/>
                  </a:cubicBezTo>
                  <a:cubicBezTo>
                    <a:pt x="75600" y="133687"/>
                    <a:pt x="83873" y="132045"/>
                    <a:pt x="90745" y="128886"/>
                  </a:cubicBezTo>
                  <a:cubicBezTo>
                    <a:pt x="97618" y="125727"/>
                    <a:pt x="103218" y="121557"/>
                    <a:pt x="107545" y="116502"/>
                  </a:cubicBezTo>
                  <a:lnTo>
                    <a:pt x="107545" y="126106"/>
                  </a:lnTo>
                  <a:cubicBezTo>
                    <a:pt x="107545" y="137731"/>
                    <a:pt x="103982" y="146576"/>
                    <a:pt x="96982" y="152515"/>
                  </a:cubicBezTo>
                  <a:cubicBezTo>
                    <a:pt x="89982" y="158453"/>
                    <a:pt x="80436" y="161486"/>
                    <a:pt x="68345" y="161486"/>
                  </a:cubicBezTo>
                  <a:cubicBezTo>
                    <a:pt x="60964" y="161486"/>
                    <a:pt x="53073" y="160222"/>
                    <a:pt x="44927" y="157695"/>
                  </a:cubicBezTo>
                  <a:cubicBezTo>
                    <a:pt x="36655" y="155168"/>
                    <a:pt x="28000" y="150872"/>
                    <a:pt x="18836" y="144933"/>
                  </a:cubicBezTo>
                  <a:lnTo>
                    <a:pt x="6236" y="174248"/>
                  </a:lnTo>
                  <a:cubicBezTo>
                    <a:pt x="15782" y="181451"/>
                    <a:pt x="25836" y="186631"/>
                    <a:pt x="36400" y="190043"/>
                  </a:cubicBezTo>
                  <a:cubicBezTo>
                    <a:pt x="46964" y="193455"/>
                    <a:pt x="58164" y="195097"/>
                    <a:pt x="70000" y="195097"/>
                  </a:cubicBezTo>
                  <a:cubicBezTo>
                    <a:pt x="86164" y="195097"/>
                    <a:pt x="100036" y="192191"/>
                    <a:pt x="111491" y="186379"/>
                  </a:cubicBezTo>
                  <a:cubicBezTo>
                    <a:pt x="122946" y="180566"/>
                    <a:pt x="131982" y="171974"/>
                    <a:pt x="138345" y="160728"/>
                  </a:cubicBezTo>
                  <a:cubicBezTo>
                    <a:pt x="144836" y="149356"/>
                    <a:pt x="148018" y="135583"/>
                    <a:pt x="148018" y="119030"/>
                  </a:cubicBezTo>
                  <a:lnTo>
                    <a:pt x="148018" y="2906"/>
                  </a:lnTo>
                  <a:lnTo>
                    <a:pt x="109709" y="2906"/>
                  </a:lnTo>
                  <a:lnTo>
                    <a:pt x="109709" y="19459"/>
                  </a:lnTo>
                  <a:cubicBezTo>
                    <a:pt x="105382" y="13899"/>
                    <a:pt x="99655" y="9224"/>
                    <a:pt x="92273" y="5560"/>
                  </a:cubicBezTo>
                  <a:cubicBezTo>
                    <a:pt x="84891" y="1895"/>
                    <a:pt x="76109" y="0"/>
                    <a:pt x="65800" y="0"/>
                  </a:cubicBezTo>
                  <a:cubicBezTo>
                    <a:pt x="54473" y="0"/>
                    <a:pt x="43782" y="2527"/>
                    <a:pt x="33855" y="7708"/>
                  </a:cubicBezTo>
                  <a:cubicBezTo>
                    <a:pt x="23800" y="12889"/>
                    <a:pt x="15655" y="20344"/>
                    <a:pt x="9418" y="30326"/>
                  </a:cubicBezTo>
                  <a:cubicBezTo>
                    <a:pt x="3182" y="40308"/>
                    <a:pt x="0" y="52439"/>
                    <a:pt x="0" y="66717"/>
                  </a:cubicBezTo>
                  <a:cubicBezTo>
                    <a:pt x="0" y="80996"/>
                    <a:pt x="3182" y="93126"/>
                    <a:pt x="9418" y="103108"/>
                  </a:cubicBezTo>
                  <a:cubicBezTo>
                    <a:pt x="15655" y="113091"/>
                    <a:pt x="23800" y="120672"/>
                    <a:pt x="33855" y="125727"/>
                  </a:cubicBezTo>
                  <a:moveTo>
                    <a:pt x="45691" y="48395"/>
                  </a:moveTo>
                  <a:cubicBezTo>
                    <a:pt x="48618" y="43341"/>
                    <a:pt x="52691" y="39550"/>
                    <a:pt x="57782" y="36897"/>
                  </a:cubicBezTo>
                  <a:cubicBezTo>
                    <a:pt x="63000" y="34243"/>
                    <a:pt x="68727" y="32980"/>
                    <a:pt x="75218" y="32980"/>
                  </a:cubicBezTo>
                  <a:cubicBezTo>
                    <a:pt x="81709" y="32980"/>
                    <a:pt x="87691" y="34243"/>
                    <a:pt x="92782" y="36897"/>
                  </a:cubicBezTo>
                  <a:cubicBezTo>
                    <a:pt x="97873" y="39550"/>
                    <a:pt x="101818" y="43341"/>
                    <a:pt x="104746" y="48395"/>
                  </a:cubicBezTo>
                  <a:cubicBezTo>
                    <a:pt x="107673" y="53450"/>
                    <a:pt x="109073" y="59515"/>
                    <a:pt x="109073" y="66717"/>
                  </a:cubicBezTo>
                  <a:cubicBezTo>
                    <a:pt x="109073" y="73920"/>
                    <a:pt x="107545" y="79985"/>
                    <a:pt x="104746" y="85039"/>
                  </a:cubicBezTo>
                  <a:cubicBezTo>
                    <a:pt x="101818" y="90094"/>
                    <a:pt x="97873" y="93884"/>
                    <a:pt x="92782" y="96538"/>
                  </a:cubicBezTo>
                  <a:cubicBezTo>
                    <a:pt x="87691" y="99191"/>
                    <a:pt x="81836" y="100455"/>
                    <a:pt x="75218" y="100455"/>
                  </a:cubicBezTo>
                  <a:cubicBezTo>
                    <a:pt x="68600" y="100455"/>
                    <a:pt x="63000" y="99191"/>
                    <a:pt x="57782" y="96538"/>
                  </a:cubicBezTo>
                  <a:cubicBezTo>
                    <a:pt x="52564" y="93884"/>
                    <a:pt x="48618" y="90094"/>
                    <a:pt x="45691" y="85039"/>
                  </a:cubicBezTo>
                  <a:cubicBezTo>
                    <a:pt x="42764" y="79985"/>
                    <a:pt x="41364" y="73920"/>
                    <a:pt x="41364" y="66717"/>
                  </a:cubicBezTo>
                  <a:cubicBezTo>
                    <a:pt x="41364" y="59515"/>
                    <a:pt x="42764" y="53450"/>
                    <a:pt x="45691" y="48395"/>
                  </a:cubicBezTo>
                </a:path>
              </a:pathLst>
            </a:custGeom>
            <a:grpFill/>
            <a:ln w="12700" cap="flat">
              <a:noFill/>
              <a:prstDash val="solid"/>
              <a:miter/>
            </a:ln>
          </p:spPr>
          <p:txBody>
            <a:bodyPr rtlCol="0" anchor="ctr"/>
            <a:lstStyle/>
            <a:p>
              <a:endParaRPr lang="en-GB" sz="2400">
                <a:solidFill>
                  <a:schemeClr val="tx2"/>
                </a:solidFill>
              </a:endParaRPr>
            </a:p>
          </p:txBody>
        </p:sp>
        <p:sp>
          <p:nvSpPr>
            <p:cNvPr id="44" name="Vrije vorm 43">
              <a:extLst>
                <a:ext uri="{FF2B5EF4-FFF2-40B4-BE49-F238E27FC236}">
                  <a16:creationId xmlns:a16="http://schemas.microsoft.com/office/drawing/2014/main" id="{2EC3BFBC-2EAE-DECF-7EE7-BDEE21A7652E}"/>
                </a:ext>
              </a:extLst>
            </p:cNvPr>
            <p:cNvSpPr/>
            <p:nvPr/>
          </p:nvSpPr>
          <p:spPr>
            <a:xfrm>
              <a:off x="1626709" y="338832"/>
              <a:ext cx="142163" cy="142405"/>
            </a:xfrm>
            <a:custGeom>
              <a:avLst/>
              <a:gdLst>
                <a:gd name="connsiteX0" fmla="*/ 38818 w 142163"/>
                <a:gd name="connsiteY0" fmla="*/ 134445 h 142405"/>
                <a:gd name="connsiteX1" fmla="*/ 77764 w 142163"/>
                <a:gd name="connsiteY1" fmla="*/ 142406 h 142405"/>
                <a:gd name="connsiteX2" fmla="*/ 109200 w 142163"/>
                <a:gd name="connsiteY2" fmla="*/ 137857 h 142405"/>
                <a:gd name="connsiteX3" fmla="*/ 136564 w 142163"/>
                <a:gd name="connsiteY3" fmla="*/ 124716 h 142405"/>
                <a:gd name="connsiteX4" fmla="*/ 124218 w 142163"/>
                <a:gd name="connsiteY4" fmla="*/ 96538 h 142405"/>
                <a:gd name="connsiteX5" fmla="*/ 104364 w 142163"/>
                <a:gd name="connsiteY5" fmla="*/ 106267 h 142405"/>
                <a:gd name="connsiteX6" fmla="*/ 81836 w 142163"/>
                <a:gd name="connsiteY6" fmla="*/ 109932 h 142405"/>
                <a:gd name="connsiteX7" fmla="*/ 61600 w 142163"/>
                <a:gd name="connsiteY7" fmla="*/ 106773 h 142405"/>
                <a:gd name="connsiteX8" fmla="*/ 47855 w 142163"/>
                <a:gd name="connsiteY8" fmla="*/ 97296 h 142405"/>
                <a:gd name="connsiteX9" fmla="*/ 41364 w 142163"/>
                <a:gd name="connsiteY9" fmla="*/ 81754 h 142405"/>
                <a:gd name="connsiteX10" fmla="*/ 136945 w 142163"/>
                <a:gd name="connsiteY10" fmla="*/ 81754 h 142405"/>
                <a:gd name="connsiteX11" fmla="*/ 140764 w 142163"/>
                <a:gd name="connsiteY11" fmla="*/ 71140 h 142405"/>
                <a:gd name="connsiteX12" fmla="*/ 142164 w 142163"/>
                <a:gd name="connsiteY12" fmla="*/ 59641 h 142405"/>
                <a:gd name="connsiteX13" fmla="*/ 133382 w 142163"/>
                <a:gd name="connsiteY13" fmla="*/ 28683 h 142405"/>
                <a:gd name="connsiteX14" fmla="*/ 108946 w 142163"/>
                <a:gd name="connsiteY14" fmla="*/ 7582 h 142405"/>
                <a:gd name="connsiteX15" fmla="*/ 72546 w 142163"/>
                <a:gd name="connsiteY15" fmla="*/ 0 h 142405"/>
                <a:gd name="connsiteX16" fmla="*/ 35764 w 142163"/>
                <a:gd name="connsiteY16" fmla="*/ 8719 h 142405"/>
                <a:gd name="connsiteX17" fmla="*/ 9673 w 142163"/>
                <a:gd name="connsiteY17" fmla="*/ 33359 h 142405"/>
                <a:gd name="connsiteX18" fmla="*/ 0 w 142163"/>
                <a:gd name="connsiteY18" fmla="*/ 71140 h 142405"/>
                <a:gd name="connsiteX19" fmla="*/ 10564 w 142163"/>
                <a:gd name="connsiteY19" fmla="*/ 110437 h 142405"/>
                <a:gd name="connsiteX20" fmla="*/ 38691 w 142163"/>
                <a:gd name="connsiteY20" fmla="*/ 134193 h 142405"/>
                <a:gd name="connsiteX21" fmla="*/ 47218 w 142163"/>
                <a:gd name="connsiteY21" fmla="*/ 42330 h 142405"/>
                <a:gd name="connsiteX22" fmla="*/ 58418 w 142163"/>
                <a:gd name="connsiteY22" fmla="*/ 33738 h 142405"/>
                <a:gd name="connsiteX23" fmla="*/ 73818 w 142163"/>
                <a:gd name="connsiteY23" fmla="*/ 30705 h 142405"/>
                <a:gd name="connsiteX24" fmla="*/ 89218 w 142163"/>
                <a:gd name="connsiteY24" fmla="*/ 33485 h 142405"/>
                <a:gd name="connsiteX25" fmla="*/ 98127 w 142163"/>
                <a:gd name="connsiteY25" fmla="*/ 41066 h 142405"/>
                <a:gd name="connsiteX26" fmla="*/ 101055 w 142163"/>
                <a:gd name="connsiteY26" fmla="*/ 52565 h 142405"/>
                <a:gd name="connsiteX27" fmla="*/ 101055 w 142163"/>
                <a:gd name="connsiteY27" fmla="*/ 54334 h 142405"/>
                <a:gd name="connsiteX28" fmla="*/ 100800 w 142163"/>
                <a:gd name="connsiteY28" fmla="*/ 55471 h 142405"/>
                <a:gd name="connsiteX29" fmla="*/ 41491 w 142163"/>
                <a:gd name="connsiteY29" fmla="*/ 55471 h 142405"/>
                <a:gd name="connsiteX30" fmla="*/ 47345 w 142163"/>
                <a:gd name="connsiteY30" fmla="*/ 42456 h 142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2163" h="142405">
                  <a:moveTo>
                    <a:pt x="38818" y="134445"/>
                  </a:moveTo>
                  <a:cubicBezTo>
                    <a:pt x="50527" y="139752"/>
                    <a:pt x="63509" y="142406"/>
                    <a:pt x="77764" y="142406"/>
                  </a:cubicBezTo>
                  <a:cubicBezTo>
                    <a:pt x="88836" y="142406"/>
                    <a:pt x="99400" y="140890"/>
                    <a:pt x="109200" y="137857"/>
                  </a:cubicBezTo>
                  <a:cubicBezTo>
                    <a:pt x="119000" y="134824"/>
                    <a:pt x="128164" y="130402"/>
                    <a:pt x="136564" y="124716"/>
                  </a:cubicBezTo>
                  <a:lnTo>
                    <a:pt x="124218" y="96538"/>
                  </a:lnTo>
                  <a:cubicBezTo>
                    <a:pt x="117982" y="100581"/>
                    <a:pt x="111364" y="103867"/>
                    <a:pt x="104364" y="106267"/>
                  </a:cubicBezTo>
                  <a:cubicBezTo>
                    <a:pt x="97364" y="108668"/>
                    <a:pt x="89855" y="109932"/>
                    <a:pt x="81836" y="109932"/>
                  </a:cubicBezTo>
                  <a:cubicBezTo>
                    <a:pt x="73818" y="109932"/>
                    <a:pt x="67455" y="108921"/>
                    <a:pt x="61600" y="106773"/>
                  </a:cubicBezTo>
                  <a:cubicBezTo>
                    <a:pt x="55746" y="104625"/>
                    <a:pt x="51164" y="101466"/>
                    <a:pt x="47855" y="97296"/>
                  </a:cubicBezTo>
                  <a:cubicBezTo>
                    <a:pt x="44545" y="93126"/>
                    <a:pt x="42382" y="87945"/>
                    <a:pt x="41364" y="81754"/>
                  </a:cubicBezTo>
                  <a:lnTo>
                    <a:pt x="136945" y="81754"/>
                  </a:lnTo>
                  <a:cubicBezTo>
                    <a:pt x="138473" y="78848"/>
                    <a:pt x="139746" y="75310"/>
                    <a:pt x="140764" y="71140"/>
                  </a:cubicBezTo>
                  <a:cubicBezTo>
                    <a:pt x="141782" y="66970"/>
                    <a:pt x="142164" y="63179"/>
                    <a:pt x="142164" y="59641"/>
                  </a:cubicBezTo>
                  <a:cubicBezTo>
                    <a:pt x="142164" y="48016"/>
                    <a:pt x="139236" y="37655"/>
                    <a:pt x="133382" y="28683"/>
                  </a:cubicBezTo>
                  <a:cubicBezTo>
                    <a:pt x="127527" y="19712"/>
                    <a:pt x="119382" y="12636"/>
                    <a:pt x="108946" y="7582"/>
                  </a:cubicBezTo>
                  <a:cubicBezTo>
                    <a:pt x="98509" y="2527"/>
                    <a:pt x="86418" y="0"/>
                    <a:pt x="72546" y="0"/>
                  </a:cubicBezTo>
                  <a:cubicBezTo>
                    <a:pt x="58673" y="0"/>
                    <a:pt x="46582" y="2906"/>
                    <a:pt x="35764" y="8719"/>
                  </a:cubicBezTo>
                  <a:cubicBezTo>
                    <a:pt x="24818" y="14531"/>
                    <a:pt x="16164" y="22745"/>
                    <a:pt x="9673" y="33359"/>
                  </a:cubicBezTo>
                  <a:cubicBezTo>
                    <a:pt x="3182" y="43973"/>
                    <a:pt x="0" y="56609"/>
                    <a:pt x="0" y="71140"/>
                  </a:cubicBezTo>
                  <a:cubicBezTo>
                    <a:pt x="0" y="86808"/>
                    <a:pt x="3564" y="99950"/>
                    <a:pt x="10564" y="110437"/>
                  </a:cubicBezTo>
                  <a:cubicBezTo>
                    <a:pt x="17564" y="121051"/>
                    <a:pt x="26982" y="128886"/>
                    <a:pt x="38691" y="134193"/>
                  </a:cubicBezTo>
                  <a:moveTo>
                    <a:pt x="47218" y="42330"/>
                  </a:moveTo>
                  <a:cubicBezTo>
                    <a:pt x="50145" y="38666"/>
                    <a:pt x="53964" y="35759"/>
                    <a:pt x="58418" y="33738"/>
                  </a:cubicBezTo>
                  <a:cubicBezTo>
                    <a:pt x="63000" y="31716"/>
                    <a:pt x="68091" y="30705"/>
                    <a:pt x="73818" y="30705"/>
                  </a:cubicBezTo>
                  <a:cubicBezTo>
                    <a:pt x="80055" y="30705"/>
                    <a:pt x="85145" y="31590"/>
                    <a:pt x="89218" y="33485"/>
                  </a:cubicBezTo>
                  <a:cubicBezTo>
                    <a:pt x="93164" y="35254"/>
                    <a:pt x="96218" y="37781"/>
                    <a:pt x="98127" y="41066"/>
                  </a:cubicBezTo>
                  <a:cubicBezTo>
                    <a:pt x="100036" y="44225"/>
                    <a:pt x="101055" y="48143"/>
                    <a:pt x="101055" y="52565"/>
                  </a:cubicBezTo>
                  <a:lnTo>
                    <a:pt x="101055" y="54334"/>
                  </a:lnTo>
                  <a:cubicBezTo>
                    <a:pt x="101055" y="54334"/>
                    <a:pt x="101055" y="55092"/>
                    <a:pt x="100800" y="55471"/>
                  </a:cubicBezTo>
                  <a:lnTo>
                    <a:pt x="41491" y="55471"/>
                  </a:lnTo>
                  <a:cubicBezTo>
                    <a:pt x="42509" y="50417"/>
                    <a:pt x="44418" y="46121"/>
                    <a:pt x="47345" y="42456"/>
                  </a:cubicBezTo>
                </a:path>
              </a:pathLst>
            </a:custGeom>
            <a:grpFill/>
            <a:ln w="12700" cap="flat">
              <a:noFill/>
              <a:prstDash val="solid"/>
              <a:miter/>
            </a:ln>
          </p:spPr>
          <p:txBody>
            <a:bodyPr rtlCol="0" anchor="ctr"/>
            <a:lstStyle/>
            <a:p>
              <a:endParaRPr lang="en-GB" sz="2400">
                <a:solidFill>
                  <a:schemeClr val="tx2"/>
                </a:solidFill>
              </a:endParaRPr>
            </a:p>
          </p:txBody>
        </p:sp>
        <p:sp>
          <p:nvSpPr>
            <p:cNvPr id="45" name="Vrije vorm 44">
              <a:extLst>
                <a:ext uri="{FF2B5EF4-FFF2-40B4-BE49-F238E27FC236}">
                  <a16:creationId xmlns:a16="http://schemas.microsoft.com/office/drawing/2014/main" id="{5AB1C89A-E408-521B-E40A-37663114CCD4}"/>
                </a:ext>
              </a:extLst>
            </p:cNvPr>
            <p:cNvSpPr/>
            <p:nvPr/>
          </p:nvSpPr>
          <p:spPr>
            <a:xfrm>
              <a:off x="1789109" y="339085"/>
              <a:ext cx="121672" cy="142153"/>
            </a:xfrm>
            <a:custGeom>
              <a:avLst/>
              <a:gdLst>
                <a:gd name="connsiteX0" fmla="*/ 75218 w 121672"/>
                <a:gd name="connsiteY0" fmla="*/ 109047 h 142153"/>
                <a:gd name="connsiteX1" fmla="*/ 59436 w 121672"/>
                <a:gd name="connsiteY1" fmla="*/ 111954 h 142153"/>
                <a:gd name="connsiteX2" fmla="*/ 39200 w 121672"/>
                <a:gd name="connsiteY2" fmla="*/ 108036 h 142153"/>
                <a:gd name="connsiteX3" fmla="*/ 13745 w 121672"/>
                <a:gd name="connsiteY3" fmla="*/ 95653 h 142153"/>
                <a:gd name="connsiteX4" fmla="*/ 0 w 121672"/>
                <a:gd name="connsiteY4" fmla="*/ 124716 h 142153"/>
                <a:gd name="connsiteX5" fmla="*/ 28382 w 121672"/>
                <a:gd name="connsiteY5" fmla="*/ 137731 h 142153"/>
                <a:gd name="connsiteX6" fmla="*/ 58545 w 121672"/>
                <a:gd name="connsiteY6" fmla="*/ 142153 h 142153"/>
                <a:gd name="connsiteX7" fmla="*/ 105891 w 121672"/>
                <a:gd name="connsiteY7" fmla="*/ 128886 h 142153"/>
                <a:gd name="connsiteX8" fmla="*/ 121673 w 121672"/>
                <a:gd name="connsiteY8" fmla="*/ 95401 h 142153"/>
                <a:gd name="connsiteX9" fmla="*/ 110600 w 121672"/>
                <a:gd name="connsiteY9" fmla="*/ 68234 h 142153"/>
                <a:gd name="connsiteX10" fmla="*/ 78400 w 121672"/>
                <a:gd name="connsiteY10" fmla="*/ 54460 h 142153"/>
                <a:gd name="connsiteX11" fmla="*/ 60200 w 121672"/>
                <a:gd name="connsiteY11" fmla="*/ 51302 h 142153"/>
                <a:gd name="connsiteX12" fmla="*/ 48618 w 121672"/>
                <a:gd name="connsiteY12" fmla="*/ 47511 h 142153"/>
                <a:gd name="connsiteX13" fmla="*/ 45564 w 121672"/>
                <a:gd name="connsiteY13" fmla="*/ 41446 h 142153"/>
                <a:gd name="connsiteX14" fmla="*/ 50273 w 121672"/>
                <a:gd name="connsiteY14" fmla="*/ 32980 h 142153"/>
                <a:gd name="connsiteX15" fmla="*/ 64654 w 121672"/>
                <a:gd name="connsiteY15" fmla="*/ 30073 h 142153"/>
                <a:gd name="connsiteX16" fmla="*/ 84127 w 121672"/>
                <a:gd name="connsiteY16" fmla="*/ 33864 h 142153"/>
                <a:gd name="connsiteX17" fmla="*/ 103854 w 121672"/>
                <a:gd name="connsiteY17" fmla="*/ 42583 h 142153"/>
                <a:gd name="connsiteX18" fmla="*/ 117345 w 121672"/>
                <a:gd name="connsiteY18" fmla="*/ 15037 h 142153"/>
                <a:gd name="connsiteX19" fmla="*/ 91891 w 121672"/>
                <a:gd name="connsiteY19" fmla="*/ 4043 h 142153"/>
                <a:gd name="connsiteX20" fmla="*/ 63254 w 121672"/>
                <a:gd name="connsiteY20" fmla="*/ 0 h 142153"/>
                <a:gd name="connsiteX21" fmla="*/ 29909 w 121672"/>
                <a:gd name="connsiteY21" fmla="*/ 6444 h 142153"/>
                <a:gd name="connsiteX22" fmla="*/ 10818 w 121672"/>
                <a:gd name="connsiteY22" fmla="*/ 23376 h 142153"/>
                <a:gd name="connsiteX23" fmla="*/ 4582 w 121672"/>
                <a:gd name="connsiteY23" fmla="*/ 46753 h 142153"/>
                <a:gd name="connsiteX24" fmla="*/ 14891 w 121672"/>
                <a:gd name="connsiteY24" fmla="*/ 72024 h 142153"/>
                <a:gd name="connsiteX25" fmla="*/ 46327 w 121672"/>
                <a:gd name="connsiteY25" fmla="*/ 85418 h 142153"/>
                <a:gd name="connsiteX26" fmla="*/ 64527 w 121672"/>
                <a:gd name="connsiteY26" fmla="*/ 88577 h 142153"/>
                <a:gd name="connsiteX27" fmla="*/ 77127 w 121672"/>
                <a:gd name="connsiteY27" fmla="*/ 92621 h 142153"/>
                <a:gd name="connsiteX28" fmla="*/ 80691 w 121672"/>
                <a:gd name="connsiteY28" fmla="*/ 100202 h 142153"/>
                <a:gd name="connsiteX29" fmla="*/ 75473 w 121672"/>
                <a:gd name="connsiteY29" fmla="*/ 109174 h 14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672" h="142153">
                  <a:moveTo>
                    <a:pt x="75218" y="109047"/>
                  </a:moveTo>
                  <a:cubicBezTo>
                    <a:pt x="71655" y="110943"/>
                    <a:pt x="66436" y="111954"/>
                    <a:pt x="59436" y="111954"/>
                  </a:cubicBezTo>
                  <a:cubicBezTo>
                    <a:pt x="53582" y="111954"/>
                    <a:pt x="46836" y="110690"/>
                    <a:pt x="39200" y="108036"/>
                  </a:cubicBezTo>
                  <a:cubicBezTo>
                    <a:pt x="31564" y="105383"/>
                    <a:pt x="23164" y="101339"/>
                    <a:pt x="13745" y="95653"/>
                  </a:cubicBezTo>
                  <a:lnTo>
                    <a:pt x="0" y="124716"/>
                  </a:lnTo>
                  <a:cubicBezTo>
                    <a:pt x="9164" y="130528"/>
                    <a:pt x="18582" y="134824"/>
                    <a:pt x="28382" y="137731"/>
                  </a:cubicBezTo>
                  <a:cubicBezTo>
                    <a:pt x="38182" y="140637"/>
                    <a:pt x="48109" y="142153"/>
                    <a:pt x="58545" y="142153"/>
                  </a:cubicBezTo>
                  <a:cubicBezTo>
                    <a:pt x="79545" y="142153"/>
                    <a:pt x="95327" y="137731"/>
                    <a:pt x="105891" y="128886"/>
                  </a:cubicBezTo>
                  <a:cubicBezTo>
                    <a:pt x="116455" y="120041"/>
                    <a:pt x="121673" y="108921"/>
                    <a:pt x="121673" y="95401"/>
                  </a:cubicBezTo>
                  <a:cubicBezTo>
                    <a:pt x="121673" y="84028"/>
                    <a:pt x="117982" y="74931"/>
                    <a:pt x="110600" y="68234"/>
                  </a:cubicBezTo>
                  <a:cubicBezTo>
                    <a:pt x="103218" y="61537"/>
                    <a:pt x="92400" y="56988"/>
                    <a:pt x="78400" y="54460"/>
                  </a:cubicBezTo>
                  <a:lnTo>
                    <a:pt x="60200" y="51302"/>
                  </a:lnTo>
                  <a:cubicBezTo>
                    <a:pt x="54600" y="50291"/>
                    <a:pt x="50655" y="49027"/>
                    <a:pt x="48618" y="47511"/>
                  </a:cubicBezTo>
                  <a:cubicBezTo>
                    <a:pt x="46582" y="45994"/>
                    <a:pt x="45564" y="43973"/>
                    <a:pt x="45564" y="41446"/>
                  </a:cubicBezTo>
                  <a:cubicBezTo>
                    <a:pt x="45564" y="37781"/>
                    <a:pt x="47091" y="35001"/>
                    <a:pt x="50273" y="32980"/>
                  </a:cubicBezTo>
                  <a:cubicBezTo>
                    <a:pt x="53455" y="31084"/>
                    <a:pt x="58164" y="30073"/>
                    <a:pt x="64654" y="30073"/>
                  </a:cubicBezTo>
                  <a:cubicBezTo>
                    <a:pt x="70636" y="30073"/>
                    <a:pt x="77127" y="31337"/>
                    <a:pt x="84127" y="33864"/>
                  </a:cubicBezTo>
                  <a:cubicBezTo>
                    <a:pt x="91000" y="36391"/>
                    <a:pt x="97618" y="39297"/>
                    <a:pt x="103854" y="42583"/>
                  </a:cubicBezTo>
                  <a:lnTo>
                    <a:pt x="117345" y="15037"/>
                  </a:lnTo>
                  <a:cubicBezTo>
                    <a:pt x="109582" y="10361"/>
                    <a:pt x="101054" y="6697"/>
                    <a:pt x="91891" y="4043"/>
                  </a:cubicBezTo>
                  <a:cubicBezTo>
                    <a:pt x="82727" y="1390"/>
                    <a:pt x="73182" y="0"/>
                    <a:pt x="63254" y="0"/>
                  </a:cubicBezTo>
                  <a:cubicBezTo>
                    <a:pt x="49636" y="0"/>
                    <a:pt x="38436" y="2148"/>
                    <a:pt x="29909" y="6444"/>
                  </a:cubicBezTo>
                  <a:cubicBezTo>
                    <a:pt x="21382" y="10740"/>
                    <a:pt x="14891" y="16427"/>
                    <a:pt x="10818" y="23376"/>
                  </a:cubicBezTo>
                  <a:cubicBezTo>
                    <a:pt x="6618" y="30452"/>
                    <a:pt x="4582" y="38287"/>
                    <a:pt x="4582" y="46753"/>
                  </a:cubicBezTo>
                  <a:cubicBezTo>
                    <a:pt x="4582" y="57240"/>
                    <a:pt x="8018" y="65580"/>
                    <a:pt x="14891" y="72024"/>
                  </a:cubicBezTo>
                  <a:cubicBezTo>
                    <a:pt x="21891" y="78342"/>
                    <a:pt x="32327" y="82891"/>
                    <a:pt x="46327" y="85418"/>
                  </a:cubicBezTo>
                  <a:lnTo>
                    <a:pt x="64527" y="88577"/>
                  </a:lnTo>
                  <a:cubicBezTo>
                    <a:pt x="70509" y="89588"/>
                    <a:pt x="74709" y="90852"/>
                    <a:pt x="77127" y="92621"/>
                  </a:cubicBezTo>
                  <a:cubicBezTo>
                    <a:pt x="79545" y="94390"/>
                    <a:pt x="80691" y="96917"/>
                    <a:pt x="80691" y="100202"/>
                  </a:cubicBezTo>
                  <a:cubicBezTo>
                    <a:pt x="80691" y="104246"/>
                    <a:pt x="78909" y="107278"/>
                    <a:pt x="75473" y="109174"/>
                  </a:cubicBezTo>
                </a:path>
              </a:pathLst>
            </a:custGeom>
            <a:grpFill/>
            <a:ln w="12700" cap="flat">
              <a:noFill/>
              <a:prstDash val="solid"/>
              <a:miter/>
            </a:ln>
          </p:spPr>
          <p:txBody>
            <a:bodyPr rtlCol="0" anchor="ctr"/>
            <a:lstStyle/>
            <a:p>
              <a:endParaRPr lang="en-GB" sz="2400">
                <a:solidFill>
                  <a:schemeClr val="tx2"/>
                </a:solidFill>
              </a:endParaRPr>
            </a:p>
          </p:txBody>
        </p:sp>
        <p:sp>
          <p:nvSpPr>
            <p:cNvPr id="46" name="Vrije vorm 45">
              <a:extLst>
                <a:ext uri="{FF2B5EF4-FFF2-40B4-BE49-F238E27FC236}">
                  <a16:creationId xmlns:a16="http://schemas.microsoft.com/office/drawing/2014/main" id="{5EB9C2DC-DEBB-8975-2C1C-751A2D56D486}"/>
                </a:ext>
              </a:extLst>
            </p:cNvPr>
            <p:cNvSpPr/>
            <p:nvPr/>
          </p:nvSpPr>
          <p:spPr>
            <a:xfrm>
              <a:off x="1930891" y="339085"/>
              <a:ext cx="125999" cy="142153"/>
            </a:xfrm>
            <a:custGeom>
              <a:avLst/>
              <a:gdLst>
                <a:gd name="connsiteX0" fmla="*/ 57527 w 125999"/>
                <a:gd name="connsiteY0" fmla="*/ 38918 h 142153"/>
                <a:gd name="connsiteX1" fmla="*/ 75473 w 125999"/>
                <a:gd name="connsiteY1" fmla="*/ 34749 h 142153"/>
                <a:gd name="connsiteX2" fmla="*/ 93545 w 125999"/>
                <a:gd name="connsiteY2" fmla="*/ 37402 h 142153"/>
                <a:gd name="connsiteX3" fmla="*/ 112000 w 125999"/>
                <a:gd name="connsiteY3" fmla="*/ 45868 h 142153"/>
                <a:gd name="connsiteX4" fmla="*/ 126000 w 125999"/>
                <a:gd name="connsiteY4" fmla="*/ 15668 h 142153"/>
                <a:gd name="connsiteX5" fmla="*/ 102454 w 125999"/>
                <a:gd name="connsiteY5" fmla="*/ 3917 h 142153"/>
                <a:gd name="connsiteX6" fmla="*/ 75473 w 125999"/>
                <a:gd name="connsiteY6" fmla="*/ 0 h 142153"/>
                <a:gd name="connsiteX7" fmla="*/ 36400 w 125999"/>
                <a:gd name="connsiteY7" fmla="*/ 8845 h 142153"/>
                <a:gd name="connsiteX8" fmla="*/ 9673 w 125999"/>
                <a:gd name="connsiteY8" fmla="*/ 33611 h 142153"/>
                <a:gd name="connsiteX9" fmla="*/ 0 w 125999"/>
                <a:gd name="connsiteY9" fmla="*/ 71013 h 142153"/>
                <a:gd name="connsiteX10" fmla="*/ 9673 w 125999"/>
                <a:gd name="connsiteY10" fmla="*/ 108289 h 142153"/>
                <a:gd name="connsiteX11" fmla="*/ 36400 w 125999"/>
                <a:gd name="connsiteY11" fmla="*/ 133308 h 142153"/>
                <a:gd name="connsiteX12" fmla="*/ 75473 w 125999"/>
                <a:gd name="connsiteY12" fmla="*/ 142153 h 142153"/>
                <a:gd name="connsiteX13" fmla="*/ 102454 w 125999"/>
                <a:gd name="connsiteY13" fmla="*/ 138236 h 142153"/>
                <a:gd name="connsiteX14" fmla="*/ 126000 w 125999"/>
                <a:gd name="connsiteY14" fmla="*/ 126485 h 142153"/>
                <a:gd name="connsiteX15" fmla="*/ 112000 w 125999"/>
                <a:gd name="connsiteY15" fmla="*/ 96285 h 142153"/>
                <a:gd name="connsiteX16" fmla="*/ 93545 w 125999"/>
                <a:gd name="connsiteY16" fmla="*/ 104751 h 142153"/>
                <a:gd name="connsiteX17" fmla="*/ 75473 w 125999"/>
                <a:gd name="connsiteY17" fmla="*/ 107405 h 142153"/>
                <a:gd name="connsiteX18" fmla="*/ 57527 w 125999"/>
                <a:gd name="connsiteY18" fmla="*/ 102982 h 142153"/>
                <a:gd name="connsiteX19" fmla="*/ 45563 w 125999"/>
                <a:gd name="connsiteY19" fmla="*/ 90473 h 142153"/>
                <a:gd name="connsiteX20" fmla="*/ 41364 w 125999"/>
                <a:gd name="connsiteY20" fmla="*/ 71013 h 142153"/>
                <a:gd name="connsiteX21" fmla="*/ 45563 w 125999"/>
                <a:gd name="connsiteY21" fmla="*/ 51428 h 142153"/>
                <a:gd name="connsiteX22" fmla="*/ 57527 w 125999"/>
                <a:gd name="connsiteY22" fmla="*/ 38918 h 14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5999" h="142153">
                  <a:moveTo>
                    <a:pt x="57527" y="38918"/>
                  </a:moveTo>
                  <a:cubicBezTo>
                    <a:pt x="62745" y="36139"/>
                    <a:pt x="68727" y="34749"/>
                    <a:pt x="75473" y="34749"/>
                  </a:cubicBezTo>
                  <a:cubicBezTo>
                    <a:pt x="81709" y="34749"/>
                    <a:pt x="87691" y="35633"/>
                    <a:pt x="93545" y="37402"/>
                  </a:cubicBezTo>
                  <a:cubicBezTo>
                    <a:pt x="99400" y="39171"/>
                    <a:pt x="105509" y="41951"/>
                    <a:pt x="112000" y="45868"/>
                  </a:cubicBezTo>
                  <a:lnTo>
                    <a:pt x="126000" y="15668"/>
                  </a:lnTo>
                  <a:cubicBezTo>
                    <a:pt x="118618" y="10488"/>
                    <a:pt x="110727" y="6571"/>
                    <a:pt x="102454" y="3917"/>
                  </a:cubicBezTo>
                  <a:cubicBezTo>
                    <a:pt x="94182" y="1264"/>
                    <a:pt x="85145" y="0"/>
                    <a:pt x="75473" y="0"/>
                  </a:cubicBezTo>
                  <a:cubicBezTo>
                    <a:pt x="60836" y="0"/>
                    <a:pt x="47854" y="2906"/>
                    <a:pt x="36400" y="8845"/>
                  </a:cubicBezTo>
                  <a:cubicBezTo>
                    <a:pt x="24945" y="14784"/>
                    <a:pt x="16036" y="22997"/>
                    <a:pt x="9673" y="33611"/>
                  </a:cubicBezTo>
                  <a:cubicBezTo>
                    <a:pt x="3182" y="44225"/>
                    <a:pt x="0" y="56735"/>
                    <a:pt x="0" y="71013"/>
                  </a:cubicBezTo>
                  <a:cubicBezTo>
                    <a:pt x="0" y="85292"/>
                    <a:pt x="3182" y="97549"/>
                    <a:pt x="9673" y="108289"/>
                  </a:cubicBezTo>
                  <a:cubicBezTo>
                    <a:pt x="16163" y="119030"/>
                    <a:pt x="25073" y="127369"/>
                    <a:pt x="36400" y="133308"/>
                  </a:cubicBezTo>
                  <a:cubicBezTo>
                    <a:pt x="47854" y="139247"/>
                    <a:pt x="60836" y="142153"/>
                    <a:pt x="75473" y="142153"/>
                  </a:cubicBezTo>
                  <a:cubicBezTo>
                    <a:pt x="85273" y="142153"/>
                    <a:pt x="94182" y="140890"/>
                    <a:pt x="102454" y="138236"/>
                  </a:cubicBezTo>
                  <a:cubicBezTo>
                    <a:pt x="110727" y="135583"/>
                    <a:pt x="118618" y="131665"/>
                    <a:pt x="126000" y="126485"/>
                  </a:cubicBezTo>
                  <a:lnTo>
                    <a:pt x="112000" y="96285"/>
                  </a:lnTo>
                  <a:cubicBezTo>
                    <a:pt x="105509" y="100202"/>
                    <a:pt x="99400" y="102982"/>
                    <a:pt x="93545" y="104751"/>
                  </a:cubicBezTo>
                  <a:cubicBezTo>
                    <a:pt x="87691" y="106520"/>
                    <a:pt x="81709" y="107405"/>
                    <a:pt x="75473" y="107405"/>
                  </a:cubicBezTo>
                  <a:cubicBezTo>
                    <a:pt x="68600" y="107405"/>
                    <a:pt x="62618" y="105888"/>
                    <a:pt x="57527" y="102982"/>
                  </a:cubicBezTo>
                  <a:cubicBezTo>
                    <a:pt x="52309" y="100076"/>
                    <a:pt x="48363" y="95906"/>
                    <a:pt x="45563" y="90473"/>
                  </a:cubicBezTo>
                  <a:cubicBezTo>
                    <a:pt x="42763" y="85039"/>
                    <a:pt x="41364" y="78595"/>
                    <a:pt x="41364" y="71013"/>
                  </a:cubicBezTo>
                  <a:cubicBezTo>
                    <a:pt x="41364" y="63432"/>
                    <a:pt x="42763" y="56861"/>
                    <a:pt x="45563" y="51428"/>
                  </a:cubicBezTo>
                  <a:cubicBezTo>
                    <a:pt x="48363" y="45868"/>
                    <a:pt x="52436" y="41698"/>
                    <a:pt x="57527" y="38918"/>
                  </a:cubicBezTo>
                </a:path>
              </a:pathLst>
            </a:custGeom>
            <a:grpFill/>
            <a:ln w="12700" cap="flat">
              <a:noFill/>
              <a:prstDash val="solid"/>
              <a:miter/>
            </a:ln>
          </p:spPr>
          <p:txBody>
            <a:bodyPr rtlCol="0" anchor="ctr"/>
            <a:lstStyle/>
            <a:p>
              <a:endParaRPr lang="en-GB" sz="2400">
                <a:solidFill>
                  <a:schemeClr val="tx2"/>
                </a:solidFill>
              </a:endParaRPr>
            </a:p>
          </p:txBody>
        </p:sp>
        <p:sp>
          <p:nvSpPr>
            <p:cNvPr id="47" name="Vrije vorm 46">
              <a:extLst>
                <a:ext uri="{FF2B5EF4-FFF2-40B4-BE49-F238E27FC236}">
                  <a16:creationId xmlns:a16="http://schemas.microsoft.com/office/drawing/2014/main" id="{C89FD80E-EAB4-C536-B136-0850A032E3A8}"/>
                </a:ext>
              </a:extLst>
            </p:cNvPr>
            <p:cNvSpPr/>
            <p:nvPr/>
          </p:nvSpPr>
          <p:spPr>
            <a:xfrm>
              <a:off x="2082090" y="284498"/>
              <a:ext cx="131599" cy="193833"/>
            </a:xfrm>
            <a:custGeom>
              <a:avLst/>
              <a:gdLst>
                <a:gd name="connsiteX0" fmla="*/ 81582 w 131599"/>
                <a:gd name="connsiteY0" fmla="*/ 54460 h 193833"/>
                <a:gd name="connsiteX1" fmla="*/ 57018 w 131599"/>
                <a:gd name="connsiteY1" fmla="*/ 59009 h 193833"/>
                <a:gd name="connsiteX2" fmla="*/ 40345 w 131599"/>
                <a:gd name="connsiteY2" fmla="*/ 71645 h 193833"/>
                <a:gd name="connsiteX3" fmla="*/ 40345 w 131599"/>
                <a:gd name="connsiteY3" fmla="*/ 0 h 193833"/>
                <a:gd name="connsiteX4" fmla="*/ 0 w 131599"/>
                <a:gd name="connsiteY4" fmla="*/ 0 h 193833"/>
                <a:gd name="connsiteX5" fmla="*/ 0 w 131599"/>
                <a:gd name="connsiteY5" fmla="*/ 193834 h 193833"/>
                <a:gd name="connsiteX6" fmla="*/ 40345 w 131599"/>
                <a:gd name="connsiteY6" fmla="*/ 193834 h 193833"/>
                <a:gd name="connsiteX7" fmla="*/ 40345 w 131599"/>
                <a:gd name="connsiteY7" fmla="*/ 122694 h 193833"/>
                <a:gd name="connsiteX8" fmla="*/ 48109 w 131599"/>
                <a:gd name="connsiteY8" fmla="*/ 97928 h 193833"/>
                <a:gd name="connsiteX9" fmla="*/ 68982 w 131599"/>
                <a:gd name="connsiteY9" fmla="*/ 89335 h 193833"/>
                <a:gd name="connsiteX10" fmla="*/ 85782 w 131599"/>
                <a:gd name="connsiteY10" fmla="*/ 95527 h 193833"/>
                <a:gd name="connsiteX11" fmla="*/ 91255 w 131599"/>
                <a:gd name="connsiteY11" fmla="*/ 114607 h 193833"/>
                <a:gd name="connsiteX12" fmla="*/ 91255 w 131599"/>
                <a:gd name="connsiteY12" fmla="*/ 193834 h 193833"/>
                <a:gd name="connsiteX13" fmla="*/ 131600 w 131599"/>
                <a:gd name="connsiteY13" fmla="*/ 193834 h 193833"/>
                <a:gd name="connsiteX14" fmla="*/ 131600 w 131599"/>
                <a:gd name="connsiteY14" fmla="*/ 108542 h 193833"/>
                <a:gd name="connsiteX15" fmla="*/ 118109 w 131599"/>
                <a:gd name="connsiteY15" fmla="*/ 67728 h 193833"/>
                <a:gd name="connsiteX16" fmla="*/ 81582 w 131599"/>
                <a:gd name="connsiteY16" fmla="*/ 54460 h 19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599" h="193833">
                  <a:moveTo>
                    <a:pt x="81582" y="54460"/>
                  </a:moveTo>
                  <a:cubicBezTo>
                    <a:pt x="72036" y="54460"/>
                    <a:pt x="63891" y="55977"/>
                    <a:pt x="57018" y="59009"/>
                  </a:cubicBezTo>
                  <a:cubicBezTo>
                    <a:pt x="50145" y="62042"/>
                    <a:pt x="44673" y="66212"/>
                    <a:pt x="40345" y="71645"/>
                  </a:cubicBezTo>
                  <a:lnTo>
                    <a:pt x="40345" y="0"/>
                  </a:lnTo>
                  <a:lnTo>
                    <a:pt x="0" y="0"/>
                  </a:lnTo>
                  <a:lnTo>
                    <a:pt x="0" y="193834"/>
                  </a:lnTo>
                  <a:lnTo>
                    <a:pt x="40345" y="193834"/>
                  </a:lnTo>
                  <a:lnTo>
                    <a:pt x="40345" y="122694"/>
                  </a:lnTo>
                  <a:cubicBezTo>
                    <a:pt x="40345" y="111827"/>
                    <a:pt x="42891" y="103614"/>
                    <a:pt x="48109" y="97928"/>
                  </a:cubicBezTo>
                  <a:cubicBezTo>
                    <a:pt x="53327" y="92242"/>
                    <a:pt x="60200" y="89335"/>
                    <a:pt x="68982" y="89335"/>
                  </a:cubicBezTo>
                  <a:cubicBezTo>
                    <a:pt x="76618" y="89335"/>
                    <a:pt x="82218" y="91357"/>
                    <a:pt x="85782" y="95527"/>
                  </a:cubicBezTo>
                  <a:cubicBezTo>
                    <a:pt x="89346" y="99697"/>
                    <a:pt x="91255" y="106015"/>
                    <a:pt x="91255" y="114607"/>
                  </a:cubicBezTo>
                  <a:lnTo>
                    <a:pt x="91255" y="193834"/>
                  </a:lnTo>
                  <a:lnTo>
                    <a:pt x="131600" y="193834"/>
                  </a:lnTo>
                  <a:lnTo>
                    <a:pt x="131600" y="108542"/>
                  </a:lnTo>
                  <a:cubicBezTo>
                    <a:pt x="131600" y="90094"/>
                    <a:pt x="127146" y="76573"/>
                    <a:pt x="118109" y="67728"/>
                  </a:cubicBezTo>
                  <a:cubicBezTo>
                    <a:pt x="109073" y="58883"/>
                    <a:pt x="96982" y="54460"/>
                    <a:pt x="81582" y="54460"/>
                  </a:cubicBezTo>
                </a:path>
              </a:pathLst>
            </a:custGeom>
            <a:grpFill/>
            <a:ln w="12700" cap="flat">
              <a:noFill/>
              <a:prstDash val="solid"/>
              <a:miter/>
            </a:ln>
          </p:spPr>
          <p:txBody>
            <a:bodyPr rtlCol="0" anchor="ctr"/>
            <a:lstStyle/>
            <a:p>
              <a:endParaRPr lang="en-GB" sz="2400">
                <a:solidFill>
                  <a:schemeClr val="tx2"/>
                </a:solidFill>
              </a:endParaRPr>
            </a:p>
          </p:txBody>
        </p:sp>
        <p:sp>
          <p:nvSpPr>
            <p:cNvPr id="48" name="Vrije vorm 47">
              <a:extLst>
                <a:ext uri="{FF2B5EF4-FFF2-40B4-BE49-F238E27FC236}">
                  <a16:creationId xmlns:a16="http://schemas.microsoft.com/office/drawing/2014/main" id="{07483983-F628-E7BB-8A82-8BDB590120C8}"/>
                </a:ext>
              </a:extLst>
            </p:cNvPr>
            <p:cNvSpPr/>
            <p:nvPr/>
          </p:nvSpPr>
          <p:spPr>
            <a:xfrm>
              <a:off x="2239018" y="338958"/>
              <a:ext cx="150945" cy="142153"/>
            </a:xfrm>
            <a:custGeom>
              <a:avLst/>
              <a:gdLst>
                <a:gd name="connsiteX0" fmla="*/ 114673 w 150945"/>
                <a:gd name="connsiteY0" fmla="*/ 8845 h 142153"/>
                <a:gd name="connsiteX1" fmla="*/ 75473 w 150945"/>
                <a:gd name="connsiteY1" fmla="*/ 0 h 142153"/>
                <a:gd name="connsiteX2" fmla="*/ 36273 w 150945"/>
                <a:gd name="connsiteY2" fmla="*/ 8845 h 142153"/>
                <a:gd name="connsiteX3" fmla="*/ 9673 w 150945"/>
                <a:gd name="connsiteY3" fmla="*/ 33611 h 142153"/>
                <a:gd name="connsiteX4" fmla="*/ 0 w 150945"/>
                <a:gd name="connsiteY4" fmla="*/ 71013 h 142153"/>
                <a:gd name="connsiteX5" fmla="*/ 9673 w 150945"/>
                <a:gd name="connsiteY5" fmla="*/ 108289 h 142153"/>
                <a:gd name="connsiteX6" fmla="*/ 36400 w 150945"/>
                <a:gd name="connsiteY6" fmla="*/ 133308 h 142153"/>
                <a:gd name="connsiteX7" fmla="*/ 75473 w 150945"/>
                <a:gd name="connsiteY7" fmla="*/ 142153 h 142153"/>
                <a:gd name="connsiteX8" fmla="*/ 114673 w 150945"/>
                <a:gd name="connsiteY8" fmla="*/ 133308 h 142153"/>
                <a:gd name="connsiteX9" fmla="*/ 141273 w 150945"/>
                <a:gd name="connsiteY9" fmla="*/ 108289 h 142153"/>
                <a:gd name="connsiteX10" fmla="*/ 150945 w 150945"/>
                <a:gd name="connsiteY10" fmla="*/ 71013 h 142153"/>
                <a:gd name="connsiteX11" fmla="*/ 141273 w 150945"/>
                <a:gd name="connsiteY11" fmla="*/ 33611 h 142153"/>
                <a:gd name="connsiteX12" fmla="*/ 114673 w 150945"/>
                <a:gd name="connsiteY12" fmla="*/ 8845 h 142153"/>
                <a:gd name="connsiteX13" fmla="*/ 105509 w 150945"/>
                <a:gd name="connsiteY13" fmla="*/ 90346 h 142153"/>
                <a:gd name="connsiteX14" fmla="*/ 93546 w 150945"/>
                <a:gd name="connsiteY14" fmla="*/ 102982 h 142153"/>
                <a:gd name="connsiteX15" fmla="*/ 75600 w 150945"/>
                <a:gd name="connsiteY15" fmla="*/ 107405 h 142153"/>
                <a:gd name="connsiteX16" fmla="*/ 57655 w 150945"/>
                <a:gd name="connsiteY16" fmla="*/ 102982 h 142153"/>
                <a:gd name="connsiteX17" fmla="*/ 45691 w 150945"/>
                <a:gd name="connsiteY17" fmla="*/ 90346 h 142153"/>
                <a:gd name="connsiteX18" fmla="*/ 41491 w 150945"/>
                <a:gd name="connsiteY18" fmla="*/ 71013 h 142153"/>
                <a:gd name="connsiteX19" fmla="*/ 45691 w 150945"/>
                <a:gd name="connsiteY19" fmla="*/ 51554 h 142153"/>
                <a:gd name="connsiteX20" fmla="*/ 57655 w 150945"/>
                <a:gd name="connsiteY20" fmla="*/ 39045 h 142153"/>
                <a:gd name="connsiteX21" fmla="*/ 75600 w 150945"/>
                <a:gd name="connsiteY21" fmla="*/ 34749 h 142153"/>
                <a:gd name="connsiteX22" fmla="*/ 93546 w 150945"/>
                <a:gd name="connsiteY22" fmla="*/ 39045 h 142153"/>
                <a:gd name="connsiteX23" fmla="*/ 105509 w 150945"/>
                <a:gd name="connsiteY23" fmla="*/ 51554 h 142153"/>
                <a:gd name="connsiteX24" fmla="*/ 109709 w 150945"/>
                <a:gd name="connsiteY24" fmla="*/ 71013 h 142153"/>
                <a:gd name="connsiteX25" fmla="*/ 105509 w 150945"/>
                <a:gd name="connsiteY25" fmla="*/ 90346 h 14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0945" h="142153">
                  <a:moveTo>
                    <a:pt x="114673" y="8845"/>
                  </a:moveTo>
                  <a:cubicBezTo>
                    <a:pt x="103345" y="2906"/>
                    <a:pt x="90236" y="0"/>
                    <a:pt x="75473" y="0"/>
                  </a:cubicBezTo>
                  <a:cubicBezTo>
                    <a:pt x="60709" y="0"/>
                    <a:pt x="47600" y="2906"/>
                    <a:pt x="36273" y="8845"/>
                  </a:cubicBezTo>
                  <a:cubicBezTo>
                    <a:pt x="24946" y="14784"/>
                    <a:pt x="16164" y="22997"/>
                    <a:pt x="9673" y="33611"/>
                  </a:cubicBezTo>
                  <a:cubicBezTo>
                    <a:pt x="3182" y="44225"/>
                    <a:pt x="0" y="56735"/>
                    <a:pt x="0" y="71013"/>
                  </a:cubicBezTo>
                  <a:cubicBezTo>
                    <a:pt x="0" y="85292"/>
                    <a:pt x="3182" y="97549"/>
                    <a:pt x="9673" y="108289"/>
                  </a:cubicBezTo>
                  <a:cubicBezTo>
                    <a:pt x="16164" y="119030"/>
                    <a:pt x="25073" y="127369"/>
                    <a:pt x="36400" y="133308"/>
                  </a:cubicBezTo>
                  <a:cubicBezTo>
                    <a:pt x="47854" y="139247"/>
                    <a:pt x="60836" y="142153"/>
                    <a:pt x="75473" y="142153"/>
                  </a:cubicBezTo>
                  <a:cubicBezTo>
                    <a:pt x="90109" y="142153"/>
                    <a:pt x="103345" y="139247"/>
                    <a:pt x="114673" y="133308"/>
                  </a:cubicBezTo>
                  <a:cubicBezTo>
                    <a:pt x="126000" y="127369"/>
                    <a:pt x="134909" y="119030"/>
                    <a:pt x="141273" y="108289"/>
                  </a:cubicBezTo>
                  <a:cubicBezTo>
                    <a:pt x="147764" y="97549"/>
                    <a:pt x="150945" y="85166"/>
                    <a:pt x="150945" y="71013"/>
                  </a:cubicBezTo>
                  <a:cubicBezTo>
                    <a:pt x="150945" y="56861"/>
                    <a:pt x="147764" y="44225"/>
                    <a:pt x="141273" y="33611"/>
                  </a:cubicBezTo>
                  <a:cubicBezTo>
                    <a:pt x="134782" y="22997"/>
                    <a:pt x="126000" y="14658"/>
                    <a:pt x="114673" y="8845"/>
                  </a:cubicBezTo>
                  <a:moveTo>
                    <a:pt x="105509" y="90346"/>
                  </a:moveTo>
                  <a:cubicBezTo>
                    <a:pt x="102709" y="95906"/>
                    <a:pt x="98636" y="100076"/>
                    <a:pt x="93546" y="102982"/>
                  </a:cubicBezTo>
                  <a:cubicBezTo>
                    <a:pt x="88327" y="105888"/>
                    <a:pt x="82345" y="107405"/>
                    <a:pt x="75600" y="107405"/>
                  </a:cubicBezTo>
                  <a:cubicBezTo>
                    <a:pt x="68855" y="107405"/>
                    <a:pt x="62746" y="105888"/>
                    <a:pt x="57655" y="102982"/>
                  </a:cubicBezTo>
                  <a:cubicBezTo>
                    <a:pt x="52436" y="100076"/>
                    <a:pt x="48491" y="95906"/>
                    <a:pt x="45691" y="90346"/>
                  </a:cubicBezTo>
                  <a:cubicBezTo>
                    <a:pt x="42891" y="84787"/>
                    <a:pt x="41491" y="78342"/>
                    <a:pt x="41491" y="71013"/>
                  </a:cubicBezTo>
                  <a:cubicBezTo>
                    <a:pt x="41491" y="63685"/>
                    <a:pt x="42891" y="56988"/>
                    <a:pt x="45691" y="51554"/>
                  </a:cubicBezTo>
                  <a:cubicBezTo>
                    <a:pt x="48491" y="46121"/>
                    <a:pt x="52564" y="41951"/>
                    <a:pt x="57655" y="39045"/>
                  </a:cubicBezTo>
                  <a:cubicBezTo>
                    <a:pt x="62873" y="36139"/>
                    <a:pt x="68855" y="34749"/>
                    <a:pt x="75600" y="34749"/>
                  </a:cubicBezTo>
                  <a:cubicBezTo>
                    <a:pt x="82345" y="34749"/>
                    <a:pt x="88455" y="36139"/>
                    <a:pt x="93546" y="39045"/>
                  </a:cubicBezTo>
                  <a:cubicBezTo>
                    <a:pt x="98764" y="41951"/>
                    <a:pt x="102709" y="46121"/>
                    <a:pt x="105509" y="51554"/>
                  </a:cubicBezTo>
                  <a:cubicBezTo>
                    <a:pt x="108309" y="56988"/>
                    <a:pt x="109709" y="63432"/>
                    <a:pt x="109709" y="71013"/>
                  </a:cubicBezTo>
                  <a:cubicBezTo>
                    <a:pt x="109709" y="78595"/>
                    <a:pt x="108309" y="84787"/>
                    <a:pt x="105509" y="90346"/>
                  </a:cubicBezTo>
                </a:path>
              </a:pathLst>
            </a:custGeom>
            <a:grpFill/>
            <a:ln w="12700" cap="flat">
              <a:noFill/>
              <a:prstDash val="solid"/>
              <a:miter/>
            </a:ln>
          </p:spPr>
          <p:txBody>
            <a:bodyPr rtlCol="0" anchor="ctr"/>
            <a:lstStyle/>
            <a:p>
              <a:endParaRPr lang="en-GB" sz="2400">
                <a:solidFill>
                  <a:schemeClr val="tx2"/>
                </a:solidFill>
              </a:endParaRPr>
            </a:p>
          </p:txBody>
        </p:sp>
        <p:sp>
          <p:nvSpPr>
            <p:cNvPr id="49" name="Vrije vorm 48">
              <a:extLst>
                <a:ext uri="{FF2B5EF4-FFF2-40B4-BE49-F238E27FC236}">
                  <a16:creationId xmlns:a16="http://schemas.microsoft.com/office/drawing/2014/main" id="{E9367BF6-E9E6-25BF-1A33-FD6A3D9B49B1}"/>
                </a:ext>
              </a:extLst>
            </p:cNvPr>
            <p:cNvSpPr/>
            <p:nvPr/>
          </p:nvSpPr>
          <p:spPr>
            <a:xfrm>
              <a:off x="2410072" y="338958"/>
              <a:ext cx="150945" cy="142153"/>
            </a:xfrm>
            <a:custGeom>
              <a:avLst/>
              <a:gdLst>
                <a:gd name="connsiteX0" fmla="*/ 114673 w 150945"/>
                <a:gd name="connsiteY0" fmla="*/ 8845 h 142153"/>
                <a:gd name="connsiteX1" fmla="*/ 75473 w 150945"/>
                <a:gd name="connsiteY1" fmla="*/ 0 h 142153"/>
                <a:gd name="connsiteX2" fmla="*/ 36273 w 150945"/>
                <a:gd name="connsiteY2" fmla="*/ 8845 h 142153"/>
                <a:gd name="connsiteX3" fmla="*/ 9673 w 150945"/>
                <a:gd name="connsiteY3" fmla="*/ 33611 h 142153"/>
                <a:gd name="connsiteX4" fmla="*/ 0 w 150945"/>
                <a:gd name="connsiteY4" fmla="*/ 71013 h 142153"/>
                <a:gd name="connsiteX5" fmla="*/ 9673 w 150945"/>
                <a:gd name="connsiteY5" fmla="*/ 108289 h 142153"/>
                <a:gd name="connsiteX6" fmla="*/ 36400 w 150945"/>
                <a:gd name="connsiteY6" fmla="*/ 133308 h 142153"/>
                <a:gd name="connsiteX7" fmla="*/ 75473 w 150945"/>
                <a:gd name="connsiteY7" fmla="*/ 142153 h 142153"/>
                <a:gd name="connsiteX8" fmla="*/ 114673 w 150945"/>
                <a:gd name="connsiteY8" fmla="*/ 133308 h 142153"/>
                <a:gd name="connsiteX9" fmla="*/ 141273 w 150945"/>
                <a:gd name="connsiteY9" fmla="*/ 108289 h 142153"/>
                <a:gd name="connsiteX10" fmla="*/ 150945 w 150945"/>
                <a:gd name="connsiteY10" fmla="*/ 71013 h 142153"/>
                <a:gd name="connsiteX11" fmla="*/ 141273 w 150945"/>
                <a:gd name="connsiteY11" fmla="*/ 33611 h 142153"/>
                <a:gd name="connsiteX12" fmla="*/ 114673 w 150945"/>
                <a:gd name="connsiteY12" fmla="*/ 8845 h 142153"/>
                <a:gd name="connsiteX13" fmla="*/ 105509 w 150945"/>
                <a:gd name="connsiteY13" fmla="*/ 90346 h 142153"/>
                <a:gd name="connsiteX14" fmla="*/ 93546 w 150945"/>
                <a:gd name="connsiteY14" fmla="*/ 102982 h 142153"/>
                <a:gd name="connsiteX15" fmla="*/ 75600 w 150945"/>
                <a:gd name="connsiteY15" fmla="*/ 107405 h 142153"/>
                <a:gd name="connsiteX16" fmla="*/ 57655 w 150945"/>
                <a:gd name="connsiteY16" fmla="*/ 102982 h 142153"/>
                <a:gd name="connsiteX17" fmla="*/ 45691 w 150945"/>
                <a:gd name="connsiteY17" fmla="*/ 90346 h 142153"/>
                <a:gd name="connsiteX18" fmla="*/ 41491 w 150945"/>
                <a:gd name="connsiteY18" fmla="*/ 71013 h 142153"/>
                <a:gd name="connsiteX19" fmla="*/ 45691 w 150945"/>
                <a:gd name="connsiteY19" fmla="*/ 51554 h 142153"/>
                <a:gd name="connsiteX20" fmla="*/ 57655 w 150945"/>
                <a:gd name="connsiteY20" fmla="*/ 39045 h 142153"/>
                <a:gd name="connsiteX21" fmla="*/ 75600 w 150945"/>
                <a:gd name="connsiteY21" fmla="*/ 34749 h 142153"/>
                <a:gd name="connsiteX22" fmla="*/ 93546 w 150945"/>
                <a:gd name="connsiteY22" fmla="*/ 39045 h 142153"/>
                <a:gd name="connsiteX23" fmla="*/ 105509 w 150945"/>
                <a:gd name="connsiteY23" fmla="*/ 51554 h 142153"/>
                <a:gd name="connsiteX24" fmla="*/ 109709 w 150945"/>
                <a:gd name="connsiteY24" fmla="*/ 71013 h 142153"/>
                <a:gd name="connsiteX25" fmla="*/ 105509 w 150945"/>
                <a:gd name="connsiteY25" fmla="*/ 90346 h 14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0945" h="142153">
                  <a:moveTo>
                    <a:pt x="114673" y="8845"/>
                  </a:moveTo>
                  <a:cubicBezTo>
                    <a:pt x="103345" y="2906"/>
                    <a:pt x="90236" y="0"/>
                    <a:pt x="75473" y="0"/>
                  </a:cubicBezTo>
                  <a:cubicBezTo>
                    <a:pt x="60709" y="0"/>
                    <a:pt x="47600" y="2906"/>
                    <a:pt x="36273" y="8845"/>
                  </a:cubicBezTo>
                  <a:cubicBezTo>
                    <a:pt x="24945" y="14784"/>
                    <a:pt x="16164" y="22997"/>
                    <a:pt x="9673" y="33611"/>
                  </a:cubicBezTo>
                  <a:cubicBezTo>
                    <a:pt x="3182" y="44225"/>
                    <a:pt x="0" y="56735"/>
                    <a:pt x="0" y="71013"/>
                  </a:cubicBezTo>
                  <a:cubicBezTo>
                    <a:pt x="0" y="85292"/>
                    <a:pt x="3182" y="97549"/>
                    <a:pt x="9673" y="108289"/>
                  </a:cubicBezTo>
                  <a:cubicBezTo>
                    <a:pt x="16164" y="119030"/>
                    <a:pt x="25073" y="127369"/>
                    <a:pt x="36400" y="133308"/>
                  </a:cubicBezTo>
                  <a:cubicBezTo>
                    <a:pt x="47854" y="139247"/>
                    <a:pt x="60836" y="142153"/>
                    <a:pt x="75473" y="142153"/>
                  </a:cubicBezTo>
                  <a:cubicBezTo>
                    <a:pt x="90109" y="142153"/>
                    <a:pt x="103345" y="139247"/>
                    <a:pt x="114673" y="133308"/>
                  </a:cubicBezTo>
                  <a:cubicBezTo>
                    <a:pt x="126000" y="127369"/>
                    <a:pt x="134909" y="119030"/>
                    <a:pt x="141273" y="108289"/>
                  </a:cubicBezTo>
                  <a:cubicBezTo>
                    <a:pt x="147764" y="97549"/>
                    <a:pt x="150945" y="85166"/>
                    <a:pt x="150945" y="71013"/>
                  </a:cubicBezTo>
                  <a:cubicBezTo>
                    <a:pt x="150945" y="56861"/>
                    <a:pt x="147764" y="44225"/>
                    <a:pt x="141273" y="33611"/>
                  </a:cubicBezTo>
                  <a:cubicBezTo>
                    <a:pt x="134782" y="22997"/>
                    <a:pt x="126000" y="14658"/>
                    <a:pt x="114673" y="8845"/>
                  </a:cubicBezTo>
                  <a:moveTo>
                    <a:pt x="105509" y="90346"/>
                  </a:moveTo>
                  <a:cubicBezTo>
                    <a:pt x="102709" y="95906"/>
                    <a:pt x="98636" y="100076"/>
                    <a:pt x="93546" y="102982"/>
                  </a:cubicBezTo>
                  <a:cubicBezTo>
                    <a:pt x="88327" y="105888"/>
                    <a:pt x="82345" y="107405"/>
                    <a:pt x="75600" y="107405"/>
                  </a:cubicBezTo>
                  <a:cubicBezTo>
                    <a:pt x="68855" y="107405"/>
                    <a:pt x="62745" y="105888"/>
                    <a:pt x="57655" y="102982"/>
                  </a:cubicBezTo>
                  <a:cubicBezTo>
                    <a:pt x="52436" y="100076"/>
                    <a:pt x="48491" y="95906"/>
                    <a:pt x="45691" y="90346"/>
                  </a:cubicBezTo>
                  <a:cubicBezTo>
                    <a:pt x="42891" y="84787"/>
                    <a:pt x="41491" y="78342"/>
                    <a:pt x="41491" y="71013"/>
                  </a:cubicBezTo>
                  <a:cubicBezTo>
                    <a:pt x="41491" y="63685"/>
                    <a:pt x="42891" y="56988"/>
                    <a:pt x="45691" y="51554"/>
                  </a:cubicBezTo>
                  <a:cubicBezTo>
                    <a:pt x="48491" y="46121"/>
                    <a:pt x="52564" y="41951"/>
                    <a:pt x="57655" y="39045"/>
                  </a:cubicBezTo>
                  <a:cubicBezTo>
                    <a:pt x="62873" y="36139"/>
                    <a:pt x="68855" y="34749"/>
                    <a:pt x="75600" y="34749"/>
                  </a:cubicBezTo>
                  <a:cubicBezTo>
                    <a:pt x="82345" y="34749"/>
                    <a:pt x="88455" y="36139"/>
                    <a:pt x="93546" y="39045"/>
                  </a:cubicBezTo>
                  <a:cubicBezTo>
                    <a:pt x="98764" y="41951"/>
                    <a:pt x="102709" y="46121"/>
                    <a:pt x="105509" y="51554"/>
                  </a:cubicBezTo>
                  <a:cubicBezTo>
                    <a:pt x="108309" y="56988"/>
                    <a:pt x="109709" y="63432"/>
                    <a:pt x="109709" y="71013"/>
                  </a:cubicBezTo>
                  <a:cubicBezTo>
                    <a:pt x="109709" y="78595"/>
                    <a:pt x="108309" y="84787"/>
                    <a:pt x="105509" y="90346"/>
                  </a:cubicBezTo>
                </a:path>
              </a:pathLst>
            </a:custGeom>
            <a:grpFill/>
            <a:ln w="12700" cap="flat">
              <a:noFill/>
              <a:prstDash val="solid"/>
              <a:miter/>
            </a:ln>
          </p:spPr>
          <p:txBody>
            <a:bodyPr rtlCol="0" anchor="ctr"/>
            <a:lstStyle/>
            <a:p>
              <a:endParaRPr lang="en-GB" sz="2400">
                <a:solidFill>
                  <a:schemeClr val="tx2"/>
                </a:solidFill>
              </a:endParaRPr>
            </a:p>
          </p:txBody>
        </p:sp>
        <p:sp>
          <p:nvSpPr>
            <p:cNvPr id="50" name="Vrije vorm 49">
              <a:extLst>
                <a:ext uri="{FF2B5EF4-FFF2-40B4-BE49-F238E27FC236}">
                  <a16:creationId xmlns:a16="http://schemas.microsoft.com/office/drawing/2014/main" id="{80C23DF3-CD67-6BB7-AB67-BF0993989DA7}"/>
                </a:ext>
              </a:extLst>
            </p:cNvPr>
            <p:cNvSpPr/>
            <p:nvPr/>
          </p:nvSpPr>
          <p:spPr>
            <a:xfrm>
              <a:off x="2586727" y="284372"/>
              <a:ext cx="40345" cy="193833"/>
            </a:xfrm>
            <a:custGeom>
              <a:avLst/>
              <a:gdLst>
                <a:gd name="connsiteX0" fmla="*/ 0 w 40345"/>
                <a:gd name="connsiteY0" fmla="*/ 0 h 193833"/>
                <a:gd name="connsiteX1" fmla="*/ 40346 w 40345"/>
                <a:gd name="connsiteY1" fmla="*/ 0 h 193833"/>
                <a:gd name="connsiteX2" fmla="*/ 40346 w 40345"/>
                <a:gd name="connsiteY2" fmla="*/ 193834 h 193833"/>
                <a:gd name="connsiteX3" fmla="*/ 0 w 40345"/>
                <a:gd name="connsiteY3" fmla="*/ 193834 h 193833"/>
              </a:gdLst>
              <a:ahLst/>
              <a:cxnLst>
                <a:cxn ang="0">
                  <a:pos x="connsiteX0" y="connsiteY0"/>
                </a:cxn>
                <a:cxn ang="0">
                  <a:pos x="connsiteX1" y="connsiteY1"/>
                </a:cxn>
                <a:cxn ang="0">
                  <a:pos x="connsiteX2" y="connsiteY2"/>
                </a:cxn>
                <a:cxn ang="0">
                  <a:pos x="connsiteX3" y="connsiteY3"/>
                </a:cxn>
              </a:cxnLst>
              <a:rect l="l" t="t" r="r" b="b"/>
              <a:pathLst>
                <a:path w="40345" h="193833">
                  <a:moveTo>
                    <a:pt x="0" y="0"/>
                  </a:moveTo>
                  <a:lnTo>
                    <a:pt x="40346" y="0"/>
                  </a:lnTo>
                  <a:lnTo>
                    <a:pt x="40346" y="193834"/>
                  </a:lnTo>
                  <a:lnTo>
                    <a:pt x="0" y="193834"/>
                  </a:lnTo>
                  <a:close/>
                </a:path>
              </a:pathLst>
            </a:custGeom>
            <a:grpFill/>
            <a:ln w="12700" cap="flat">
              <a:noFill/>
              <a:prstDash val="solid"/>
              <a:miter/>
            </a:ln>
          </p:spPr>
          <p:txBody>
            <a:bodyPr rtlCol="0" anchor="ctr"/>
            <a:lstStyle/>
            <a:p>
              <a:endParaRPr lang="en-GB" sz="2400">
                <a:solidFill>
                  <a:schemeClr val="tx2"/>
                </a:solidFill>
              </a:endParaRPr>
            </a:p>
          </p:txBody>
        </p:sp>
        <p:sp>
          <p:nvSpPr>
            <p:cNvPr id="51" name="Vrije vorm 50">
              <a:extLst>
                <a:ext uri="{FF2B5EF4-FFF2-40B4-BE49-F238E27FC236}">
                  <a16:creationId xmlns:a16="http://schemas.microsoft.com/office/drawing/2014/main" id="{C16E6022-DA46-EA83-12DD-655BDA9C4277}"/>
                </a:ext>
              </a:extLst>
            </p:cNvPr>
            <p:cNvSpPr/>
            <p:nvPr/>
          </p:nvSpPr>
          <p:spPr>
            <a:xfrm>
              <a:off x="1083254" y="284372"/>
              <a:ext cx="171309" cy="193960"/>
            </a:xfrm>
            <a:custGeom>
              <a:avLst/>
              <a:gdLst>
                <a:gd name="connsiteX0" fmla="*/ 0 w 171309"/>
                <a:gd name="connsiteY0" fmla="*/ 0 h 193960"/>
                <a:gd name="connsiteX1" fmla="*/ 0 w 171309"/>
                <a:gd name="connsiteY1" fmla="*/ 193960 h 193960"/>
                <a:gd name="connsiteX2" fmla="*/ 34873 w 171309"/>
                <a:gd name="connsiteY2" fmla="*/ 193960 h 193960"/>
                <a:gd name="connsiteX3" fmla="*/ 42636 w 171309"/>
                <a:gd name="connsiteY3" fmla="*/ 193960 h 193960"/>
                <a:gd name="connsiteX4" fmla="*/ 42636 w 171309"/>
                <a:gd name="connsiteY4" fmla="*/ 112333 h 193960"/>
                <a:gd name="connsiteX5" fmla="*/ 128545 w 171309"/>
                <a:gd name="connsiteY5" fmla="*/ 112333 h 193960"/>
                <a:gd name="connsiteX6" fmla="*/ 128545 w 171309"/>
                <a:gd name="connsiteY6" fmla="*/ 193960 h 193960"/>
                <a:gd name="connsiteX7" fmla="*/ 171309 w 171309"/>
                <a:gd name="connsiteY7" fmla="*/ 193960 h 193960"/>
                <a:gd name="connsiteX8" fmla="*/ 171309 w 171309"/>
                <a:gd name="connsiteY8" fmla="*/ 0 h 193960"/>
                <a:gd name="connsiteX9" fmla="*/ 128545 w 171309"/>
                <a:gd name="connsiteY9" fmla="*/ 0 h 193960"/>
                <a:gd name="connsiteX10" fmla="*/ 128545 w 171309"/>
                <a:gd name="connsiteY10" fmla="*/ 75815 h 193960"/>
                <a:gd name="connsiteX11" fmla="*/ 42636 w 171309"/>
                <a:gd name="connsiteY11" fmla="*/ 75815 h 193960"/>
                <a:gd name="connsiteX12" fmla="*/ 42636 w 171309"/>
                <a:gd name="connsiteY12" fmla="*/ 0 h 193960"/>
                <a:gd name="connsiteX13" fmla="*/ 0 w 171309"/>
                <a:gd name="connsiteY13" fmla="*/ 0 h 19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1309" h="193960">
                  <a:moveTo>
                    <a:pt x="0" y="0"/>
                  </a:moveTo>
                  <a:lnTo>
                    <a:pt x="0" y="193960"/>
                  </a:lnTo>
                  <a:lnTo>
                    <a:pt x="34873" y="193960"/>
                  </a:lnTo>
                  <a:lnTo>
                    <a:pt x="42636" y="193960"/>
                  </a:lnTo>
                  <a:lnTo>
                    <a:pt x="42636" y="112333"/>
                  </a:lnTo>
                  <a:lnTo>
                    <a:pt x="128545" y="112333"/>
                  </a:lnTo>
                  <a:lnTo>
                    <a:pt x="128545" y="193960"/>
                  </a:lnTo>
                  <a:lnTo>
                    <a:pt x="171309" y="193960"/>
                  </a:lnTo>
                  <a:lnTo>
                    <a:pt x="171309" y="0"/>
                  </a:lnTo>
                  <a:lnTo>
                    <a:pt x="128545" y="0"/>
                  </a:lnTo>
                  <a:lnTo>
                    <a:pt x="128545" y="75815"/>
                  </a:lnTo>
                  <a:lnTo>
                    <a:pt x="42636" y="75815"/>
                  </a:lnTo>
                  <a:lnTo>
                    <a:pt x="42636" y="0"/>
                  </a:lnTo>
                  <a:lnTo>
                    <a:pt x="0" y="0"/>
                  </a:lnTo>
                  <a:close/>
                </a:path>
              </a:pathLst>
            </a:custGeom>
            <a:grpFill/>
            <a:ln w="12700" cap="flat">
              <a:noFill/>
              <a:prstDash val="solid"/>
              <a:miter/>
            </a:ln>
          </p:spPr>
          <p:txBody>
            <a:bodyPr rtlCol="0" anchor="ctr"/>
            <a:lstStyle/>
            <a:p>
              <a:endParaRPr lang="en-GB" sz="2400">
                <a:solidFill>
                  <a:schemeClr val="tx2"/>
                </a:solidFill>
              </a:endParaRPr>
            </a:p>
          </p:txBody>
        </p:sp>
        <p:sp>
          <p:nvSpPr>
            <p:cNvPr id="52" name="Vrije vorm 51">
              <a:extLst>
                <a:ext uri="{FF2B5EF4-FFF2-40B4-BE49-F238E27FC236}">
                  <a16:creationId xmlns:a16="http://schemas.microsoft.com/office/drawing/2014/main" id="{90892DA2-0DA8-283F-BB74-62239FF81F3C}"/>
                </a:ext>
              </a:extLst>
            </p:cNvPr>
            <p:cNvSpPr/>
            <p:nvPr/>
          </p:nvSpPr>
          <p:spPr>
            <a:xfrm>
              <a:off x="1388200" y="573353"/>
              <a:ext cx="46072" cy="43720"/>
            </a:xfrm>
            <a:custGeom>
              <a:avLst/>
              <a:gdLst>
                <a:gd name="connsiteX0" fmla="*/ 23036 w 46072"/>
                <a:gd name="connsiteY0" fmla="*/ 0 h 43720"/>
                <a:gd name="connsiteX1" fmla="*/ 6109 w 46072"/>
                <a:gd name="connsiteY1" fmla="*/ 6065 h 43720"/>
                <a:gd name="connsiteX2" fmla="*/ 0 w 46072"/>
                <a:gd name="connsiteY2" fmla="*/ 21734 h 43720"/>
                <a:gd name="connsiteX3" fmla="*/ 6109 w 46072"/>
                <a:gd name="connsiteY3" fmla="*/ 37528 h 43720"/>
                <a:gd name="connsiteX4" fmla="*/ 23036 w 46072"/>
                <a:gd name="connsiteY4" fmla="*/ 43720 h 43720"/>
                <a:gd name="connsiteX5" fmla="*/ 39836 w 46072"/>
                <a:gd name="connsiteY5" fmla="*/ 37655 h 43720"/>
                <a:gd name="connsiteX6" fmla="*/ 46073 w 46072"/>
                <a:gd name="connsiteY6" fmla="*/ 21986 h 43720"/>
                <a:gd name="connsiteX7" fmla="*/ 39836 w 46072"/>
                <a:gd name="connsiteY7" fmla="*/ 6192 h 43720"/>
                <a:gd name="connsiteX8" fmla="*/ 23036 w 46072"/>
                <a:gd name="connsiteY8" fmla="*/ 0 h 43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72" h="43720">
                  <a:moveTo>
                    <a:pt x="23036" y="0"/>
                  </a:moveTo>
                  <a:cubicBezTo>
                    <a:pt x="15782" y="0"/>
                    <a:pt x="10182" y="2022"/>
                    <a:pt x="6109" y="6065"/>
                  </a:cubicBezTo>
                  <a:cubicBezTo>
                    <a:pt x="2036" y="10109"/>
                    <a:pt x="0" y="15416"/>
                    <a:pt x="0" y="21734"/>
                  </a:cubicBezTo>
                  <a:cubicBezTo>
                    <a:pt x="0" y="28052"/>
                    <a:pt x="2036" y="33359"/>
                    <a:pt x="6109" y="37528"/>
                  </a:cubicBezTo>
                  <a:cubicBezTo>
                    <a:pt x="10182" y="41698"/>
                    <a:pt x="15909" y="43720"/>
                    <a:pt x="23036" y="43720"/>
                  </a:cubicBezTo>
                  <a:cubicBezTo>
                    <a:pt x="30164" y="43720"/>
                    <a:pt x="35636" y="41698"/>
                    <a:pt x="39836" y="37655"/>
                  </a:cubicBezTo>
                  <a:cubicBezTo>
                    <a:pt x="44036" y="33611"/>
                    <a:pt x="46073" y="28304"/>
                    <a:pt x="46073" y="21986"/>
                  </a:cubicBezTo>
                  <a:cubicBezTo>
                    <a:pt x="46073" y="15668"/>
                    <a:pt x="43909" y="10361"/>
                    <a:pt x="39836" y="6192"/>
                  </a:cubicBezTo>
                  <a:cubicBezTo>
                    <a:pt x="35636" y="2022"/>
                    <a:pt x="30036" y="0"/>
                    <a:pt x="23036" y="0"/>
                  </a:cubicBezTo>
                </a:path>
              </a:pathLst>
            </a:custGeom>
            <a:grpFill/>
            <a:ln w="12700" cap="flat">
              <a:noFill/>
              <a:prstDash val="solid"/>
              <a:miter/>
            </a:ln>
          </p:spPr>
          <p:txBody>
            <a:bodyPr rtlCol="0" anchor="ctr"/>
            <a:lstStyle/>
            <a:p>
              <a:endParaRPr lang="en-GB" sz="2400">
                <a:solidFill>
                  <a:schemeClr val="tx2"/>
                </a:solidFill>
              </a:endParaRPr>
            </a:p>
          </p:txBody>
        </p:sp>
        <p:sp>
          <p:nvSpPr>
            <p:cNvPr id="53" name="Vrije vorm 52">
              <a:extLst>
                <a:ext uri="{FF2B5EF4-FFF2-40B4-BE49-F238E27FC236}">
                  <a16:creationId xmlns:a16="http://schemas.microsoft.com/office/drawing/2014/main" id="{EF8A4E01-6C93-AF36-EC88-0FF97EAC2057}"/>
                </a:ext>
              </a:extLst>
            </p:cNvPr>
            <p:cNvSpPr/>
            <p:nvPr/>
          </p:nvSpPr>
          <p:spPr>
            <a:xfrm>
              <a:off x="1221981" y="635143"/>
              <a:ext cx="142163" cy="142153"/>
            </a:xfrm>
            <a:custGeom>
              <a:avLst/>
              <a:gdLst>
                <a:gd name="connsiteX0" fmla="*/ 108945 w 142163"/>
                <a:gd name="connsiteY0" fmla="*/ 7581 h 142153"/>
                <a:gd name="connsiteX1" fmla="*/ 72545 w 142163"/>
                <a:gd name="connsiteY1" fmla="*/ 0 h 142153"/>
                <a:gd name="connsiteX2" fmla="*/ 35764 w 142163"/>
                <a:gd name="connsiteY2" fmla="*/ 8719 h 142153"/>
                <a:gd name="connsiteX3" fmla="*/ 9673 w 142163"/>
                <a:gd name="connsiteY3" fmla="*/ 33359 h 142153"/>
                <a:gd name="connsiteX4" fmla="*/ 0 w 142163"/>
                <a:gd name="connsiteY4" fmla="*/ 71140 h 142153"/>
                <a:gd name="connsiteX5" fmla="*/ 10564 w 142163"/>
                <a:gd name="connsiteY5" fmla="*/ 110437 h 142153"/>
                <a:gd name="connsiteX6" fmla="*/ 38691 w 142163"/>
                <a:gd name="connsiteY6" fmla="*/ 134193 h 142153"/>
                <a:gd name="connsiteX7" fmla="*/ 77636 w 142163"/>
                <a:gd name="connsiteY7" fmla="*/ 142153 h 142153"/>
                <a:gd name="connsiteX8" fmla="*/ 109073 w 142163"/>
                <a:gd name="connsiteY8" fmla="*/ 137604 h 142153"/>
                <a:gd name="connsiteX9" fmla="*/ 136436 w 142163"/>
                <a:gd name="connsiteY9" fmla="*/ 124337 h 142153"/>
                <a:gd name="connsiteX10" fmla="*/ 124218 w 142163"/>
                <a:gd name="connsiteY10" fmla="*/ 96159 h 142153"/>
                <a:gd name="connsiteX11" fmla="*/ 104364 w 142163"/>
                <a:gd name="connsiteY11" fmla="*/ 105888 h 142153"/>
                <a:gd name="connsiteX12" fmla="*/ 81836 w 142163"/>
                <a:gd name="connsiteY12" fmla="*/ 109553 h 142153"/>
                <a:gd name="connsiteX13" fmla="*/ 61600 w 142163"/>
                <a:gd name="connsiteY13" fmla="*/ 106394 h 142153"/>
                <a:gd name="connsiteX14" fmla="*/ 47854 w 142163"/>
                <a:gd name="connsiteY14" fmla="*/ 96917 h 142153"/>
                <a:gd name="connsiteX15" fmla="*/ 41364 w 142163"/>
                <a:gd name="connsiteY15" fmla="*/ 81375 h 142153"/>
                <a:gd name="connsiteX16" fmla="*/ 136945 w 142163"/>
                <a:gd name="connsiteY16" fmla="*/ 81375 h 142153"/>
                <a:gd name="connsiteX17" fmla="*/ 140764 w 142163"/>
                <a:gd name="connsiteY17" fmla="*/ 70761 h 142153"/>
                <a:gd name="connsiteX18" fmla="*/ 142164 w 142163"/>
                <a:gd name="connsiteY18" fmla="*/ 59262 h 142153"/>
                <a:gd name="connsiteX19" fmla="*/ 133382 w 142163"/>
                <a:gd name="connsiteY19" fmla="*/ 28304 h 142153"/>
                <a:gd name="connsiteX20" fmla="*/ 108945 w 142163"/>
                <a:gd name="connsiteY20" fmla="*/ 7329 h 142153"/>
                <a:gd name="connsiteX21" fmla="*/ 100927 w 142163"/>
                <a:gd name="connsiteY21" fmla="*/ 54081 h 142153"/>
                <a:gd name="connsiteX22" fmla="*/ 100673 w 142163"/>
                <a:gd name="connsiteY22" fmla="*/ 55219 h 142153"/>
                <a:gd name="connsiteX23" fmla="*/ 41364 w 142163"/>
                <a:gd name="connsiteY23" fmla="*/ 55219 h 142153"/>
                <a:gd name="connsiteX24" fmla="*/ 47218 w 142163"/>
                <a:gd name="connsiteY24" fmla="*/ 42204 h 142153"/>
                <a:gd name="connsiteX25" fmla="*/ 58545 w 142163"/>
                <a:gd name="connsiteY25" fmla="*/ 33611 h 142153"/>
                <a:gd name="connsiteX26" fmla="*/ 73945 w 142163"/>
                <a:gd name="connsiteY26" fmla="*/ 30579 h 142153"/>
                <a:gd name="connsiteX27" fmla="*/ 89345 w 142163"/>
                <a:gd name="connsiteY27" fmla="*/ 33359 h 142153"/>
                <a:gd name="connsiteX28" fmla="*/ 98254 w 142163"/>
                <a:gd name="connsiteY28" fmla="*/ 40940 h 142153"/>
                <a:gd name="connsiteX29" fmla="*/ 101182 w 142163"/>
                <a:gd name="connsiteY29" fmla="*/ 52439 h 142153"/>
                <a:gd name="connsiteX30" fmla="*/ 101182 w 142163"/>
                <a:gd name="connsiteY30" fmla="*/ 54208 h 14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2163" h="142153">
                  <a:moveTo>
                    <a:pt x="108945" y="7581"/>
                  </a:moveTo>
                  <a:cubicBezTo>
                    <a:pt x="98509" y="2527"/>
                    <a:pt x="86418" y="0"/>
                    <a:pt x="72545" y="0"/>
                  </a:cubicBezTo>
                  <a:cubicBezTo>
                    <a:pt x="58673" y="0"/>
                    <a:pt x="46582" y="2906"/>
                    <a:pt x="35764" y="8719"/>
                  </a:cubicBezTo>
                  <a:cubicBezTo>
                    <a:pt x="24818" y="14531"/>
                    <a:pt x="16164" y="22745"/>
                    <a:pt x="9673" y="33359"/>
                  </a:cubicBezTo>
                  <a:cubicBezTo>
                    <a:pt x="3182" y="43973"/>
                    <a:pt x="0" y="56609"/>
                    <a:pt x="0" y="71140"/>
                  </a:cubicBezTo>
                  <a:cubicBezTo>
                    <a:pt x="0" y="86808"/>
                    <a:pt x="3564" y="99950"/>
                    <a:pt x="10564" y="110437"/>
                  </a:cubicBezTo>
                  <a:cubicBezTo>
                    <a:pt x="17564" y="121051"/>
                    <a:pt x="26982" y="128886"/>
                    <a:pt x="38691" y="134193"/>
                  </a:cubicBezTo>
                  <a:cubicBezTo>
                    <a:pt x="50400" y="139500"/>
                    <a:pt x="63382" y="142153"/>
                    <a:pt x="77636" y="142153"/>
                  </a:cubicBezTo>
                  <a:cubicBezTo>
                    <a:pt x="88709" y="142153"/>
                    <a:pt x="99273" y="140637"/>
                    <a:pt x="109073" y="137604"/>
                  </a:cubicBezTo>
                  <a:cubicBezTo>
                    <a:pt x="118873" y="134572"/>
                    <a:pt x="128036" y="130149"/>
                    <a:pt x="136436" y="124337"/>
                  </a:cubicBezTo>
                  <a:lnTo>
                    <a:pt x="124218" y="96159"/>
                  </a:lnTo>
                  <a:cubicBezTo>
                    <a:pt x="117982" y="100202"/>
                    <a:pt x="111364" y="103488"/>
                    <a:pt x="104364" y="105888"/>
                  </a:cubicBezTo>
                  <a:cubicBezTo>
                    <a:pt x="97364" y="108289"/>
                    <a:pt x="89855" y="109553"/>
                    <a:pt x="81836" y="109553"/>
                  </a:cubicBezTo>
                  <a:cubicBezTo>
                    <a:pt x="73818" y="109553"/>
                    <a:pt x="67454" y="108542"/>
                    <a:pt x="61600" y="106394"/>
                  </a:cubicBezTo>
                  <a:cubicBezTo>
                    <a:pt x="55745" y="104246"/>
                    <a:pt x="51164" y="101087"/>
                    <a:pt x="47854" y="96917"/>
                  </a:cubicBezTo>
                  <a:cubicBezTo>
                    <a:pt x="44545" y="92747"/>
                    <a:pt x="42382" y="87566"/>
                    <a:pt x="41364" y="81375"/>
                  </a:cubicBezTo>
                  <a:lnTo>
                    <a:pt x="136945" y="81375"/>
                  </a:lnTo>
                  <a:cubicBezTo>
                    <a:pt x="138473" y="78469"/>
                    <a:pt x="139745" y="74931"/>
                    <a:pt x="140764" y="70761"/>
                  </a:cubicBezTo>
                  <a:cubicBezTo>
                    <a:pt x="141782" y="66591"/>
                    <a:pt x="142164" y="62800"/>
                    <a:pt x="142164" y="59262"/>
                  </a:cubicBezTo>
                  <a:cubicBezTo>
                    <a:pt x="142164" y="47637"/>
                    <a:pt x="139236" y="37402"/>
                    <a:pt x="133382" y="28304"/>
                  </a:cubicBezTo>
                  <a:cubicBezTo>
                    <a:pt x="127527" y="19333"/>
                    <a:pt x="119382" y="12257"/>
                    <a:pt x="108945" y="7329"/>
                  </a:cubicBezTo>
                  <a:moveTo>
                    <a:pt x="100927" y="54081"/>
                  </a:moveTo>
                  <a:cubicBezTo>
                    <a:pt x="100927" y="54081"/>
                    <a:pt x="100927" y="54840"/>
                    <a:pt x="100673" y="55219"/>
                  </a:cubicBezTo>
                  <a:lnTo>
                    <a:pt x="41364" y="55219"/>
                  </a:lnTo>
                  <a:cubicBezTo>
                    <a:pt x="42382" y="50164"/>
                    <a:pt x="44291" y="45868"/>
                    <a:pt x="47218" y="42204"/>
                  </a:cubicBezTo>
                  <a:cubicBezTo>
                    <a:pt x="50145" y="38539"/>
                    <a:pt x="53964" y="35633"/>
                    <a:pt x="58545" y="33611"/>
                  </a:cubicBezTo>
                  <a:cubicBezTo>
                    <a:pt x="63127" y="31590"/>
                    <a:pt x="68218" y="30579"/>
                    <a:pt x="73945" y="30579"/>
                  </a:cubicBezTo>
                  <a:cubicBezTo>
                    <a:pt x="80182" y="30579"/>
                    <a:pt x="85273" y="31463"/>
                    <a:pt x="89345" y="33359"/>
                  </a:cubicBezTo>
                  <a:cubicBezTo>
                    <a:pt x="93291" y="35254"/>
                    <a:pt x="96345" y="37781"/>
                    <a:pt x="98254" y="40940"/>
                  </a:cubicBezTo>
                  <a:cubicBezTo>
                    <a:pt x="100164" y="44099"/>
                    <a:pt x="101182" y="48016"/>
                    <a:pt x="101182" y="52439"/>
                  </a:cubicBezTo>
                  <a:lnTo>
                    <a:pt x="101182" y="54208"/>
                  </a:lnTo>
                  <a:close/>
                </a:path>
              </a:pathLst>
            </a:custGeom>
            <a:grpFill/>
            <a:ln w="12700" cap="flat">
              <a:noFill/>
              <a:prstDash val="solid"/>
              <a:miter/>
            </a:ln>
          </p:spPr>
          <p:txBody>
            <a:bodyPr rtlCol="0" anchor="ctr"/>
            <a:lstStyle/>
            <a:p>
              <a:endParaRPr lang="en-GB" sz="2400">
                <a:solidFill>
                  <a:schemeClr val="tx2"/>
                </a:solidFill>
              </a:endParaRPr>
            </a:p>
          </p:txBody>
        </p:sp>
        <p:sp>
          <p:nvSpPr>
            <p:cNvPr id="54" name="Vrije vorm 53">
              <a:extLst>
                <a:ext uri="{FF2B5EF4-FFF2-40B4-BE49-F238E27FC236}">
                  <a16:creationId xmlns:a16="http://schemas.microsoft.com/office/drawing/2014/main" id="{6DDDF551-327E-8F24-A55E-19B48C6C4642}"/>
                </a:ext>
              </a:extLst>
            </p:cNvPr>
            <p:cNvSpPr/>
            <p:nvPr/>
          </p:nvSpPr>
          <p:spPr>
            <a:xfrm>
              <a:off x="1391000" y="638049"/>
              <a:ext cx="40345" cy="136467"/>
            </a:xfrm>
            <a:custGeom>
              <a:avLst/>
              <a:gdLst>
                <a:gd name="connsiteX0" fmla="*/ 0 w 40345"/>
                <a:gd name="connsiteY0" fmla="*/ 0 h 136467"/>
                <a:gd name="connsiteX1" fmla="*/ 40345 w 40345"/>
                <a:gd name="connsiteY1" fmla="*/ 0 h 136467"/>
                <a:gd name="connsiteX2" fmla="*/ 40345 w 40345"/>
                <a:gd name="connsiteY2" fmla="*/ 136467 h 136467"/>
                <a:gd name="connsiteX3" fmla="*/ 0 w 40345"/>
                <a:gd name="connsiteY3" fmla="*/ 136467 h 136467"/>
              </a:gdLst>
              <a:ahLst/>
              <a:cxnLst>
                <a:cxn ang="0">
                  <a:pos x="connsiteX0" y="connsiteY0"/>
                </a:cxn>
                <a:cxn ang="0">
                  <a:pos x="connsiteX1" y="connsiteY1"/>
                </a:cxn>
                <a:cxn ang="0">
                  <a:pos x="connsiteX2" y="connsiteY2"/>
                </a:cxn>
                <a:cxn ang="0">
                  <a:pos x="connsiteX3" y="connsiteY3"/>
                </a:cxn>
              </a:cxnLst>
              <a:rect l="l" t="t" r="r" b="b"/>
              <a:pathLst>
                <a:path w="40345" h="136467">
                  <a:moveTo>
                    <a:pt x="0" y="0"/>
                  </a:moveTo>
                  <a:lnTo>
                    <a:pt x="40345" y="0"/>
                  </a:lnTo>
                  <a:lnTo>
                    <a:pt x="40345" y="136467"/>
                  </a:lnTo>
                  <a:lnTo>
                    <a:pt x="0" y="136467"/>
                  </a:lnTo>
                  <a:close/>
                </a:path>
              </a:pathLst>
            </a:custGeom>
            <a:grpFill/>
            <a:ln w="12700" cap="flat">
              <a:noFill/>
              <a:prstDash val="solid"/>
              <a:miter/>
            </a:ln>
          </p:spPr>
          <p:txBody>
            <a:bodyPr rtlCol="0" anchor="ctr"/>
            <a:lstStyle/>
            <a:p>
              <a:endParaRPr lang="en-GB" sz="2400">
                <a:solidFill>
                  <a:schemeClr val="tx2"/>
                </a:solidFill>
              </a:endParaRPr>
            </a:p>
          </p:txBody>
        </p:sp>
        <p:sp>
          <p:nvSpPr>
            <p:cNvPr id="55" name="Vrije vorm 54">
              <a:extLst>
                <a:ext uri="{FF2B5EF4-FFF2-40B4-BE49-F238E27FC236}">
                  <a16:creationId xmlns:a16="http://schemas.microsoft.com/office/drawing/2014/main" id="{2DBEA4DE-334C-9EDA-51D5-3701404BBE4B}"/>
                </a:ext>
              </a:extLst>
            </p:cNvPr>
            <p:cNvSpPr/>
            <p:nvPr/>
          </p:nvSpPr>
          <p:spPr>
            <a:xfrm>
              <a:off x="1458327" y="580556"/>
              <a:ext cx="148018" cy="196866"/>
            </a:xfrm>
            <a:custGeom>
              <a:avLst/>
              <a:gdLst>
                <a:gd name="connsiteX0" fmla="*/ 107291 w 148018"/>
                <a:gd name="connsiteY0" fmla="*/ 72277 h 196866"/>
                <a:gd name="connsiteX1" fmla="*/ 90364 w 148018"/>
                <a:gd name="connsiteY1" fmla="*/ 59388 h 196866"/>
                <a:gd name="connsiteX2" fmla="*/ 65800 w 148018"/>
                <a:gd name="connsiteY2" fmla="*/ 54587 h 196866"/>
                <a:gd name="connsiteX3" fmla="*/ 32454 w 148018"/>
                <a:gd name="connsiteY3" fmla="*/ 63179 h 196866"/>
                <a:gd name="connsiteX4" fmla="*/ 8782 w 148018"/>
                <a:gd name="connsiteY4" fmla="*/ 87693 h 196866"/>
                <a:gd name="connsiteX5" fmla="*/ 0 w 148018"/>
                <a:gd name="connsiteY5" fmla="*/ 125727 h 196866"/>
                <a:gd name="connsiteX6" fmla="*/ 8782 w 148018"/>
                <a:gd name="connsiteY6" fmla="*/ 163634 h 196866"/>
                <a:gd name="connsiteX7" fmla="*/ 32454 w 148018"/>
                <a:gd name="connsiteY7" fmla="*/ 188274 h 196866"/>
                <a:gd name="connsiteX8" fmla="*/ 65800 w 148018"/>
                <a:gd name="connsiteY8" fmla="*/ 196866 h 196866"/>
                <a:gd name="connsiteX9" fmla="*/ 92018 w 148018"/>
                <a:gd name="connsiteY9" fmla="*/ 191307 h 196866"/>
                <a:gd name="connsiteX10" fmla="*/ 109709 w 148018"/>
                <a:gd name="connsiteY10" fmla="*/ 176523 h 196866"/>
                <a:gd name="connsiteX11" fmla="*/ 109709 w 148018"/>
                <a:gd name="connsiteY11" fmla="*/ 193960 h 196866"/>
                <a:gd name="connsiteX12" fmla="*/ 148018 w 148018"/>
                <a:gd name="connsiteY12" fmla="*/ 193960 h 196866"/>
                <a:gd name="connsiteX13" fmla="*/ 148018 w 148018"/>
                <a:gd name="connsiteY13" fmla="*/ 0 h 196866"/>
                <a:gd name="connsiteX14" fmla="*/ 107418 w 148018"/>
                <a:gd name="connsiteY14" fmla="*/ 0 h 196866"/>
                <a:gd name="connsiteX15" fmla="*/ 107418 w 148018"/>
                <a:gd name="connsiteY15" fmla="*/ 72277 h 196866"/>
                <a:gd name="connsiteX16" fmla="*/ 105000 w 148018"/>
                <a:gd name="connsiteY16" fmla="*/ 144933 h 196866"/>
                <a:gd name="connsiteX17" fmla="*/ 93036 w 148018"/>
                <a:gd name="connsiteY17" fmla="*/ 157569 h 196866"/>
                <a:gd name="connsiteX18" fmla="*/ 75218 w 148018"/>
                <a:gd name="connsiteY18" fmla="*/ 161991 h 196866"/>
                <a:gd name="connsiteX19" fmla="*/ 57527 w 148018"/>
                <a:gd name="connsiteY19" fmla="*/ 157569 h 196866"/>
                <a:gd name="connsiteX20" fmla="*/ 45564 w 148018"/>
                <a:gd name="connsiteY20" fmla="*/ 144933 h 196866"/>
                <a:gd name="connsiteX21" fmla="*/ 41364 w 148018"/>
                <a:gd name="connsiteY21" fmla="*/ 125600 h 196866"/>
                <a:gd name="connsiteX22" fmla="*/ 45564 w 148018"/>
                <a:gd name="connsiteY22" fmla="*/ 106141 h 196866"/>
                <a:gd name="connsiteX23" fmla="*/ 57527 w 148018"/>
                <a:gd name="connsiteY23" fmla="*/ 93632 h 196866"/>
                <a:gd name="connsiteX24" fmla="*/ 75218 w 148018"/>
                <a:gd name="connsiteY24" fmla="*/ 89335 h 196866"/>
                <a:gd name="connsiteX25" fmla="*/ 93036 w 148018"/>
                <a:gd name="connsiteY25" fmla="*/ 93632 h 196866"/>
                <a:gd name="connsiteX26" fmla="*/ 105000 w 148018"/>
                <a:gd name="connsiteY26" fmla="*/ 106141 h 196866"/>
                <a:gd name="connsiteX27" fmla="*/ 109327 w 148018"/>
                <a:gd name="connsiteY27" fmla="*/ 125600 h 196866"/>
                <a:gd name="connsiteX28" fmla="*/ 105000 w 148018"/>
                <a:gd name="connsiteY28" fmla="*/ 144933 h 196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8018" h="196866">
                  <a:moveTo>
                    <a:pt x="107291" y="72277"/>
                  </a:moveTo>
                  <a:cubicBezTo>
                    <a:pt x="102964" y="66844"/>
                    <a:pt x="97364" y="62547"/>
                    <a:pt x="90364" y="59388"/>
                  </a:cubicBezTo>
                  <a:cubicBezTo>
                    <a:pt x="83364" y="56230"/>
                    <a:pt x="75218" y="54587"/>
                    <a:pt x="65800" y="54587"/>
                  </a:cubicBezTo>
                  <a:cubicBezTo>
                    <a:pt x="53582" y="54587"/>
                    <a:pt x="42382" y="57493"/>
                    <a:pt x="32454" y="63179"/>
                  </a:cubicBezTo>
                  <a:cubicBezTo>
                    <a:pt x="22527" y="68865"/>
                    <a:pt x="14636" y="77079"/>
                    <a:pt x="8782" y="87693"/>
                  </a:cubicBezTo>
                  <a:cubicBezTo>
                    <a:pt x="2927" y="98307"/>
                    <a:pt x="0" y="111069"/>
                    <a:pt x="0" y="125727"/>
                  </a:cubicBezTo>
                  <a:cubicBezTo>
                    <a:pt x="0" y="140384"/>
                    <a:pt x="2927" y="152894"/>
                    <a:pt x="8782" y="163634"/>
                  </a:cubicBezTo>
                  <a:cubicBezTo>
                    <a:pt x="14636" y="174375"/>
                    <a:pt x="22527" y="182588"/>
                    <a:pt x="32454" y="188274"/>
                  </a:cubicBezTo>
                  <a:cubicBezTo>
                    <a:pt x="42382" y="193960"/>
                    <a:pt x="53455" y="196866"/>
                    <a:pt x="65800" y="196866"/>
                  </a:cubicBezTo>
                  <a:cubicBezTo>
                    <a:pt x="75727" y="196866"/>
                    <a:pt x="84509" y="194971"/>
                    <a:pt x="92018" y="191307"/>
                  </a:cubicBezTo>
                  <a:cubicBezTo>
                    <a:pt x="99527" y="187642"/>
                    <a:pt x="105382" y="182714"/>
                    <a:pt x="109709" y="176523"/>
                  </a:cubicBezTo>
                  <a:lnTo>
                    <a:pt x="109709" y="193960"/>
                  </a:lnTo>
                  <a:lnTo>
                    <a:pt x="148018" y="193960"/>
                  </a:lnTo>
                  <a:lnTo>
                    <a:pt x="148018" y="0"/>
                  </a:lnTo>
                  <a:lnTo>
                    <a:pt x="107418" y="0"/>
                  </a:lnTo>
                  <a:lnTo>
                    <a:pt x="107418" y="72277"/>
                  </a:lnTo>
                  <a:close/>
                  <a:moveTo>
                    <a:pt x="105000" y="144933"/>
                  </a:moveTo>
                  <a:cubicBezTo>
                    <a:pt x="102073" y="150493"/>
                    <a:pt x="98127" y="154663"/>
                    <a:pt x="93036" y="157569"/>
                  </a:cubicBezTo>
                  <a:cubicBezTo>
                    <a:pt x="87945" y="160475"/>
                    <a:pt x="81964" y="161991"/>
                    <a:pt x="75218" y="161991"/>
                  </a:cubicBezTo>
                  <a:cubicBezTo>
                    <a:pt x="68473" y="161991"/>
                    <a:pt x="62745" y="160475"/>
                    <a:pt x="57527" y="157569"/>
                  </a:cubicBezTo>
                  <a:cubicBezTo>
                    <a:pt x="52309" y="154663"/>
                    <a:pt x="48364" y="150493"/>
                    <a:pt x="45564" y="144933"/>
                  </a:cubicBezTo>
                  <a:cubicBezTo>
                    <a:pt x="42764" y="139373"/>
                    <a:pt x="41364" y="132929"/>
                    <a:pt x="41364" y="125600"/>
                  </a:cubicBezTo>
                  <a:cubicBezTo>
                    <a:pt x="41364" y="118271"/>
                    <a:pt x="42764" y="111574"/>
                    <a:pt x="45564" y="106141"/>
                  </a:cubicBezTo>
                  <a:cubicBezTo>
                    <a:pt x="48364" y="100708"/>
                    <a:pt x="52436" y="96538"/>
                    <a:pt x="57527" y="93632"/>
                  </a:cubicBezTo>
                  <a:cubicBezTo>
                    <a:pt x="62745" y="90725"/>
                    <a:pt x="68600" y="89335"/>
                    <a:pt x="75218" y="89335"/>
                  </a:cubicBezTo>
                  <a:cubicBezTo>
                    <a:pt x="81836" y="89335"/>
                    <a:pt x="87945" y="90725"/>
                    <a:pt x="93036" y="93632"/>
                  </a:cubicBezTo>
                  <a:cubicBezTo>
                    <a:pt x="98127" y="96538"/>
                    <a:pt x="102073" y="100708"/>
                    <a:pt x="105000" y="106141"/>
                  </a:cubicBezTo>
                  <a:cubicBezTo>
                    <a:pt x="107927" y="111574"/>
                    <a:pt x="109327" y="118019"/>
                    <a:pt x="109327" y="125600"/>
                  </a:cubicBezTo>
                  <a:cubicBezTo>
                    <a:pt x="109327" y="133182"/>
                    <a:pt x="107927" y="139373"/>
                    <a:pt x="105000" y="144933"/>
                  </a:cubicBezTo>
                </a:path>
              </a:pathLst>
            </a:custGeom>
            <a:grpFill/>
            <a:ln w="12700" cap="flat">
              <a:noFill/>
              <a:prstDash val="solid"/>
              <a:miter/>
            </a:ln>
          </p:spPr>
          <p:txBody>
            <a:bodyPr rtlCol="0" anchor="ctr"/>
            <a:lstStyle/>
            <a:p>
              <a:endParaRPr lang="en-GB" sz="2400">
                <a:solidFill>
                  <a:schemeClr val="tx2"/>
                </a:solidFill>
              </a:endParaRPr>
            </a:p>
          </p:txBody>
        </p:sp>
        <p:sp>
          <p:nvSpPr>
            <p:cNvPr id="56" name="Vrije vorm 55">
              <a:extLst>
                <a:ext uri="{FF2B5EF4-FFF2-40B4-BE49-F238E27FC236}">
                  <a16:creationId xmlns:a16="http://schemas.microsoft.com/office/drawing/2014/main" id="{4A222004-F34F-D10C-C3A2-3FFA20B26362}"/>
                </a:ext>
              </a:extLst>
            </p:cNvPr>
            <p:cNvSpPr/>
            <p:nvPr/>
          </p:nvSpPr>
          <p:spPr>
            <a:xfrm>
              <a:off x="1632181" y="635143"/>
              <a:ext cx="142163" cy="142153"/>
            </a:xfrm>
            <a:custGeom>
              <a:avLst/>
              <a:gdLst>
                <a:gd name="connsiteX0" fmla="*/ 108946 w 142163"/>
                <a:gd name="connsiteY0" fmla="*/ 7581 h 142153"/>
                <a:gd name="connsiteX1" fmla="*/ 72546 w 142163"/>
                <a:gd name="connsiteY1" fmla="*/ 0 h 142153"/>
                <a:gd name="connsiteX2" fmla="*/ 35764 w 142163"/>
                <a:gd name="connsiteY2" fmla="*/ 8719 h 142153"/>
                <a:gd name="connsiteX3" fmla="*/ 9673 w 142163"/>
                <a:gd name="connsiteY3" fmla="*/ 33359 h 142153"/>
                <a:gd name="connsiteX4" fmla="*/ 0 w 142163"/>
                <a:gd name="connsiteY4" fmla="*/ 71140 h 142153"/>
                <a:gd name="connsiteX5" fmla="*/ 10564 w 142163"/>
                <a:gd name="connsiteY5" fmla="*/ 110437 h 142153"/>
                <a:gd name="connsiteX6" fmla="*/ 38691 w 142163"/>
                <a:gd name="connsiteY6" fmla="*/ 134193 h 142153"/>
                <a:gd name="connsiteX7" fmla="*/ 77636 w 142163"/>
                <a:gd name="connsiteY7" fmla="*/ 142153 h 142153"/>
                <a:gd name="connsiteX8" fmla="*/ 109073 w 142163"/>
                <a:gd name="connsiteY8" fmla="*/ 137604 h 142153"/>
                <a:gd name="connsiteX9" fmla="*/ 136436 w 142163"/>
                <a:gd name="connsiteY9" fmla="*/ 124337 h 142153"/>
                <a:gd name="connsiteX10" fmla="*/ 124218 w 142163"/>
                <a:gd name="connsiteY10" fmla="*/ 96159 h 142153"/>
                <a:gd name="connsiteX11" fmla="*/ 104364 w 142163"/>
                <a:gd name="connsiteY11" fmla="*/ 105888 h 142153"/>
                <a:gd name="connsiteX12" fmla="*/ 81836 w 142163"/>
                <a:gd name="connsiteY12" fmla="*/ 109553 h 142153"/>
                <a:gd name="connsiteX13" fmla="*/ 61600 w 142163"/>
                <a:gd name="connsiteY13" fmla="*/ 106394 h 142153"/>
                <a:gd name="connsiteX14" fmla="*/ 47855 w 142163"/>
                <a:gd name="connsiteY14" fmla="*/ 96917 h 142153"/>
                <a:gd name="connsiteX15" fmla="*/ 41364 w 142163"/>
                <a:gd name="connsiteY15" fmla="*/ 81375 h 142153"/>
                <a:gd name="connsiteX16" fmla="*/ 136945 w 142163"/>
                <a:gd name="connsiteY16" fmla="*/ 81375 h 142153"/>
                <a:gd name="connsiteX17" fmla="*/ 140764 w 142163"/>
                <a:gd name="connsiteY17" fmla="*/ 70761 h 142153"/>
                <a:gd name="connsiteX18" fmla="*/ 142164 w 142163"/>
                <a:gd name="connsiteY18" fmla="*/ 59262 h 142153"/>
                <a:gd name="connsiteX19" fmla="*/ 133382 w 142163"/>
                <a:gd name="connsiteY19" fmla="*/ 28304 h 142153"/>
                <a:gd name="connsiteX20" fmla="*/ 108946 w 142163"/>
                <a:gd name="connsiteY20" fmla="*/ 7329 h 142153"/>
                <a:gd name="connsiteX21" fmla="*/ 100927 w 142163"/>
                <a:gd name="connsiteY21" fmla="*/ 54081 h 142153"/>
                <a:gd name="connsiteX22" fmla="*/ 100673 w 142163"/>
                <a:gd name="connsiteY22" fmla="*/ 55219 h 142153"/>
                <a:gd name="connsiteX23" fmla="*/ 41364 w 142163"/>
                <a:gd name="connsiteY23" fmla="*/ 55219 h 142153"/>
                <a:gd name="connsiteX24" fmla="*/ 47218 w 142163"/>
                <a:gd name="connsiteY24" fmla="*/ 42204 h 142153"/>
                <a:gd name="connsiteX25" fmla="*/ 58545 w 142163"/>
                <a:gd name="connsiteY25" fmla="*/ 33611 h 142153"/>
                <a:gd name="connsiteX26" fmla="*/ 73946 w 142163"/>
                <a:gd name="connsiteY26" fmla="*/ 30579 h 142153"/>
                <a:gd name="connsiteX27" fmla="*/ 89346 w 142163"/>
                <a:gd name="connsiteY27" fmla="*/ 33359 h 142153"/>
                <a:gd name="connsiteX28" fmla="*/ 98255 w 142163"/>
                <a:gd name="connsiteY28" fmla="*/ 40940 h 142153"/>
                <a:gd name="connsiteX29" fmla="*/ 101182 w 142163"/>
                <a:gd name="connsiteY29" fmla="*/ 52439 h 142153"/>
                <a:gd name="connsiteX30" fmla="*/ 101182 w 142163"/>
                <a:gd name="connsiteY30" fmla="*/ 54208 h 14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2163" h="142153">
                  <a:moveTo>
                    <a:pt x="108946" y="7581"/>
                  </a:moveTo>
                  <a:cubicBezTo>
                    <a:pt x="98509" y="2527"/>
                    <a:pt x="86418" y="0"/>
                    <a:pt x="72546" y="0"/>
                  </a:cubicBezTo>
                  <a:cubicBezTo>
                    <a:pt x="58673" y="0"/>
                    <a:pt x="46582" y="2906"/>
                    <a:pt x="35764" y="8719"/>
                  </a:cubicBezTo>
                  <a:cubicBezTo>
                    <a:pt x="24818" y="14531"/>
                    <a:pt x="16164" y="22745"/>
                    <a:pt x="9673" y="33359"/>
                  </a:cubicBezTo>
                  <a:cubicBezTo>
                    <a:pt x="3182" y="43973"/>
                    <a:pt x="0" y="56609"/>
                    <a:pt x="0" y="71140"/>
                  </a:cubicBezTo>
                  <a:cubicBezTo>
                    <a:pt x="0" y="86808"/>
                    <a:pt x="3564" y="99950"/>
                    <a:pt x="10564" y="110437"/>
                  </a:cubicBezTo>
                  <a:cubicBezTo>
                    <a:pt x="17564" y="121051"/>
                    <a:pt x="26982" y="128886"/>
                    <a:pt x="38691" y="134193"/>
                  </a:cubicBezTo>
                  <a:cubicBezTo>
                    <a:pt x="50400" y="139500"/>
                    <a:pt x="63382" y="142153"/>
                    <a:pt x="77636" y="142153"/>
                  </a:cubicBezTo>
                  <a:cubicBezTo>
                    <a:pt x="88709" y="142153"/>
                    <a:pt x="99273" y="140637"/>
                    <a:pt x="109073" y="137604"/>
                  </a:cubicBezTo>
                  <a:cubicBezTo>
                    <a:pt x="118873" y="134572"/>
                    <a:pt x="128036" y="130149"/>
                    <a:pt x="136436" y="124337"/>
                  </a:cubicBezTo>
                  <a:lnTo>
                    <a:pt x="124218" y="96159"/>
                  </a:lnTo>
                  <a:cubicBezTo>
                    <a:pt x="117982" y="100202"/>
                    <a:pt x="111364" y="103488"/>
                    <a:pt x="104364" y="105888"/>
                  </a:cubicBezTo>
                  <a:cubicBezTo>
                    <a:pt x="97364" y="108289"/>
                    <a:pt x="89855" y="109553"/>
                    <a:pt x="81836" y="109553"/>
                  </a:cubicBezTo>
                  <a:cubicBezTo>
                    <a:pt x="73818" y="109553"/>
                    <a:pt x="67455" y="108542"/>
                    <a:pt x="61600" y="106394"/>
                  </a:cubicBezTo>
                  <a:cubicBezTo>
                    <a:pt x="55746" y="104246"/>
                    <a:pt x="51164" y="101087"/>
                    <a:pt x="47855" y="96917"/>
                  </a:cubicBezTo>
                  <a:cubicBezTo>
                    <a:pt x="44545" y="92747"/>
                    <a:pt x="42382" y="87566"/>
                    <a:pt x="41364" y="81375"/>
                  </a:cubicBezTo>
                  <a:lnTo>
                    <a:pt x="136945" y="81375"/>
                  </a:lnTo>
                  <a:cubicBezTo>
                    <a:pt x="138473" y="78469"/>
                    <a:pt x="139746" y="74931"/>
                    <a:pt x="140764" y="70761"/>
                  </a:cubicBezTo>
                  <a:cubicBezTo>
                    <a:pt x="141782" y="66591"/>
                    <a:pt x="142164" y="62800"/>
                    <a:pt x="142164" y="59262"/>
                  </a:cubicBezTo>
                  <a:cubicBezTo>
                    <a:pt x="142164" y="47637"/>
                    <a:pt x="139236" y="37402"/>
                    <a:pt x="133382" y="28304"/>
                  </a:cubicBezTo>
                  <a:cubicBezTo>
                    <a:pt x="127527" y="19333"/>
                    <a:pt x="119382" y="12257"/>
                    <a:pt x="108946" y="7329"/>
                  </a:cubicBezTo>
                  <a:moveTo>
                    <a:pt x="100927" y="54081"/>
                  </a:moveTo>
                  <a:cubicBezTo>
                    <a:pt x="100927" y="54081"/>
                    <a:pt x="100927" y="54840"/>
                    <a:pt x="100673" y="55219"/>
                  </a:cubicBezTo>
                  <a:lnTo>
                    <a:pt x="41364" y="55219"/>
                  </a:lnTo>
                  <a:cubicBezTo>
                    <a:pt x="42382" y="50164"/>
                    <a:pt x="44291" y="45868"/>
                    <a:pt x="47218" y="42204"/>
                  </a:cubicBezTo>
                  <a:cubicBezTo>
                    <a:pt x="50145" y="38539"/>
                    <a:pt x="53964" y="35633"/>
                    <a:pt x="58545" y="33611"/>
                  </a:cubicBezTo>
                  <a:cubicBezTo>
                    <a:pt x="63127" y="31590"/>
                    <a:pt x="68218" y="30579"/>
                    <a:pt x="73946" y="30579"/>
                  </a:cubicBezTo>
                  <a:cubicBezTo>
                    <a:pt x="80182" y="30579"/>
                    <a:pt x="85273" y="31463"/>
                    <a:pt x="89346" y="33359"/>
                  </a:cubicBezTo>
                  <a:cubicBezTo>
                    <a:pt x="93291" y="35254"/>
                    <a:pt x="96345" y="37781"/>
                    <a:pt x="98255" y="40940"/>
                  </a:cubicBezTo>
                  <a:cubicBezTo>
                    <a:pt x="100164" y="44099"/>
                    <a:pt x="101182" y="48016"/>
                    <a:pt x="101182" y="52439"/>
                  </a:cubicBezTo>
                  <a:lnTo>
                    <a:pt x="101182" y="54208"/>
                  </a:lnTo>
                  <a:close/>
                </a:path>
              </a:pathLst>
            </a:custGeom>
            <a:grpFill/>
            <a:ln w="12700" cap="flat">
              <a:noFill/>
              <a:prstDash val="solid"/>
              <a:miter/>
            </a:ln>
          </p:spPr>
          <p:txBody>
            <a:bodyPr rtlCol="0" anchor="ctr"/>
            <a:lstStyle/>
            <a:p>
              <a:endParaRPr lang="en-GB" sz="2400">
                <a:solidFill>
                  <a:schemeClr val="tx2"/>
                </a:solidFill>
              </a:endParaRPr>
            </a:p>
          </p:txBody>
        </p:sp>
        <p:sp>
          <p:nvSpPr>
            <p:cNvPr id="57" name="Vrije vorm 56">
              <a:extLst>
                <a:ext uri="{FF2B5EF4-FFF2-40B4-BE49-F238E27FC236}">
                  <a16:creationId xmlns:a16="http://schemas.microsoft.com/office/drawing/2014/main" id="{10207B6C-8E10-2E39-9C52-9B1FA4137FF9}"/>
                </a:ext>
              </a:extLst>
            </p:cNvPr>
            <p:cNvSpPr/>
            <p:nvPr/>
          </p:nvSpPr>
          <p:spPr>
            <a:xfrm>
              <a:off x="1801199" y="635016"/>
              <a:ext cx="131600" cy="139499"/>
            </a:xfrm>
            <a:custGeom>
              <a:avLst/>
              <a:gdLst>
                <a:gd name="connsiteX0" fmla="*/ 81582 w 131600"/>
                <a:gd name="connsiteY0" fmla="*/ 126 h 139499"/>
                <a:gd name="connsiteX1" fmla="*/ 55236 w 131600"/>
                <a:gd name="connsiteY1" fmla="*/ 5307 h 139499"/>
                <a:gd name="connsiteX2" fmla="*/ 38309 w 131600"/>
                <a:gd name="connsiteY2" fmla="*/ 19586 h 139499"/>
                <a:gd name="connsiteX3" fmla="*/ 38309 w 131600"/>
                <a:gd name="connsiteY3" fmla="*/ 3033 h 139499"/>
                <a:gd name="connsiteX4" fmla="*/ 0 w 131600"/>
                <a:gd name="connsiteY4" fmla="*/ 3033 h 139499"/>
                <a:gd name="connsiteX5" fmla="*/ 0 w 131600"/>
                <a:gd name="connsiteY5" fmla="*/ 139500 h 139499"/>
                <a:gd name="connsiteX6" fmla="*/ 40346 w 131600"/>
                <a:gd name="connsiteY6" fmla="*/ 139500 h 139499"/>
                <a:gd name="connsiteX7" fmla="*/ 40346 w 131600"/>
                <a:gd name="connsiteY7" fmla="*/ 68360 h 139499"/>
                <a:gd name="connsiteX8" fmla="*/ 48109 w 131600"/>
                <a:gd name="connsiteY8" fmla="*/ 43594 h 139499"/>
                <a:gd name="connsiteX9" fmla="*/ 68982 w 131600"/>
                <a:gd name="connsiteY9" fmla="*/ 35001 h 139499"/>
                <a:gd name="connsiteX10" fmla="*/ 85782 w 131600"/>
                <a:gd name="connsiteY10" fmla="*/ 41193 h 139499"/>
                <a:gd name="connsiteX11" fmla="*/ 91255 w 131600"/>
                <a:gd name="connsiteY11" fmla="*/ 60147 h 139499"/>
                <a:gd name="connsiteX12" fmla="*/ 91255 w 131600"/>
                <a:gd name="connsiteY12" fmla="*/ 139373 h 139499"/>
                <a:gd name="connsiteX13" fmla="*/ 131600 w 131600"/>
                <a:gd name="connsiteY13" fmla="*/ 139373 h 139499"/>
                <a:gd name="connsiteX14" fmla="*/ 131600 w 131600"/>
                <a:gd name="connsiteY14" fmla="*/ 54081 h 139499"/>
                <a:gd name="connsiteX15" fmla="*/ 118109 w 131600"/>
                <a:gd name="connsiteY15" fmla="*/ 13268 h 139499"/>
                <a:gd name="connsiteX16" fmla="*/ 81582 w 131600"/>
                <a:gd name="connsiteY16" fmla="*/ 0 h 139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600" h="139499">
                  <a:moveTo>
                    <a:pt x="81582" y="126"/>
                  </a:moveTo>
                  <a:cubicBezTo>
                    <a:pt x="71018" y="126"/>
                    <a:pt x="62236" y="1895"/>
                    <a:pt x="55236" y="5307"/>
                  </a:cubicBezTo>
                  <a:cubicBezTo>
                    <a:pt x="48236" y="8845"/>
                    <a:pt x="42509" y="13520"/>
                    <a:pt x="38309" y="19586"/>
                  </a:cubicBezTo>
                  <a:lnTo>
                    <a:pt x="38309" y="3033"/>
                  </a:lnTo>
                  <a:lnTo>
                    <a:pt x="0" y="3033"/>
                  </a:lnTo>
                  <a:lnTo>
                    <a:pt x="0" y="139500"/>
                  </a:lnTo>
                  <a:lnTo>
                    <a:pt x="40346" y="139500"/>
                  </a:lnTo>
                  <a:lnTo>
                    <a:pt x="40346" y="68360"/>
                  </a:lnTo>
                  <a:cubicBezTo>
                    <a:pt x="40346" y="57493"/>
                    <a:pt x="42891" y="49280"/>
                    <a:pt x="48109" y="43594"/>
                  </a:cubicBezTo>
                  <a:cubicBezTo>
                    <a:pt x="53327" y="37908"/>
                    <a:pt x="60200" y="35001"/>
                    <a:pt x="68982" y="35001"/>
                  </a:cubicBezTo>
                  <a:cubicBezTo>
                    <a:pt x="76618" y="35001"/>
                    <a:pt x="82218" y="37023"/>
                    <a:pt x="85782" y="41193"/>
                  </a:cubicBezTo>
                  <a:cubicBezTo>
                    <a:pt x="89345" y="45363"/>
                    <a:pt x="91255" y="51681"/>
                    <a:pt x="91255" y="60147"/>
                  </a:cubicBezTo>
                  <a:lnTo>
                    <a:pt x="91255" y="139373"/>
                  </a:lnTo>
                  <a:lnTo>
                    <a:pt x="131600" y="139373"/>
                  </a:lnTo>
                  <a:lnTo>
                    <a:pt x="131600" y="54081"/>
                  </a:lnTo>
                  <a:cubicBezTo>
                    <a:pt x="131600" y="35759"/>
                    <a:pt x="127145" y="22113"/>
                    <a:pt x="118109" y="13268"/>
                  </a:cubicBezTo>
                  <a:cubicBezTo>
                    <a:pt x="109073" y="4423"/>
                    <a:pt x="96982" y="0"/>
                    <a:pt x="81582" y="0"/>
                  </a:cubicBezTo>
                </a:path>
              </a:pathLst>
            </a:custGeom>
            <a:grpFill/>
            <a:ln w="12700" cap="flat">
              <a:noFill/>
              <a:prstDash val="solid"/>
              <a:miter/>
            </a:ln>
          </p:spPr>
          <p:txBody>
            <a:bodyPr rtlCol="0" anchor="ctr"/>
            <a:lstStyle/>
            <a:p>
              <a:endParaRPr lang="en-GB" sz="2400">
                <a:solidFill>
                  <a:schemeClr val="tx2"/>
                </a:solidFill>
              </a:endParaRPr>
            </a:p>
          </p:txBody>
        </p:sp>
        <p:sp>
          <p:nvSpPr>
            <p:cNvPr id="58" name="Vrije vorm 57">
              <a:extLst>
                <a:ext uri="{FF2B5EF4-FFF2-40B4-BE49-F238E27FC236}">
                  <a16:creationId xmlns:a16="http://schemas.microsoft.com/office/drawing/2014/main" id="{749BC4ED-DDF3-ED4D-B214-92867B3E2CAD}"/>
                </a:ext>
              </a:extLst>
            </p:cNvPr>
            <p:cNvSpPr/>
            <p:nvPr/>
          </p:nvSpPr>
          <p:spPr>
            <a:xfrm>
              <a:off x="1083254" y="573859"/>
              <a:ext cx="127400" cy="200657"/>
            </a:xfrm>
            <a:custGeom>
              <a:avLst/>
              <a:gdLst>
                <a:gd name="connsiteX0" fmla="*/ 42636 w 127400"/>
                <a:gd name="connsiteY0" fmla="*/ 163761 h 200657"/>
                <a:gd name="connsiteX1" fmla="*/ 127400 w 127400"/>
                <a:gd name="connsiteY1" fmla="*/ 163761 h 200657"/>
                <a:gd name="connsiteX2" fmla="*/ 127400 w 127400"/>
                <a:gd name="connsiteY2" fmla="*/ 200657 h 200657"/>
                <a:gd name="connsiteX3" fmla="*/ 0 w 127400"/>
                <a:gd name="connsiteY3" fmla="*/ 200657 h 200657"/>
                <a:gd name="connsiteX4" fmla="*/ 0 w 127400"/>
                <a:gd name="connsiteY4" fmla="*/ 0 h 200657"/>
                <a:gd name="connsiteX5" fmla="*/ 42636 w 127400"/>
                <a:gd name="connsiteY5" fmla="*/ 0 h 200657"/>
                <a:gd name="connsiteX6" fmla="*/ 42636 w 127400"/>
                <a:gd name="connsiteY6" fmla="*/ 163761 h 20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400" h="200657">
                  <a:moveTo>
                    <a:pt x="42636" y="163761"/>
                  </a:moveTo>
                  <a:lnTo>
                    <a:pt x="127400" y="163761"/>
                  </a:lnTo>
                  <a:lnTo>
                    <a:pt x="127400" y="200657"/>
                  </a:lnTo>
                  <a:lnTo>
                    <a:pt x="0" y="200657"/>
                  </a:lnTo>
                  <a:lnTo>
                    <a:pt x="0" y="0"/>
                  </a:lnTo>
                  <a:lnTo>
                    <a:pt x="42636" y="0"/>
                  </a:lnTo>
                  <a:lnTo>
                    <a:pt x="42636" y="163761"/>
                  </a:lnTo>
                  <a:close/>
                </a:path>
              </a:pathLst>
            </a:custGeom>
            <a:grpFill/>
            <a:ln w="12700" cap="flat">
              <a:noFill/>
              <a:prstDash val="solid"/>
              <a:miter/>
            </a:ln>
          </p:spPr>
          <p:txBody>
            <a:bodyPr rtlCol="0" anchor="ctr"/>
            <a:lstStyle/>
            <a:p>
              <a:endParaRPr lang="en-GB" sz="2400">
                <a:solidFill>
                  <a:schemeClr val="tx2"/>
                </a:solidFill>
              </a:endParaRPr>
            </a:p>
          </p:txBody>
        </p:sp>
        <p:sp>
          <p:nvSpPr>
            <p:cNvPr id="59" name="Vrije vorm 58">
              <a:extLst>
                <a:ext uri="{FF2B5EF4-FFF2-40B4-BE49-F238E27FC236}">
                  <a16:creationId xmlns:a16="http://schemas.microsoft.com/office/drawing/2014/main" id="{372937E2-6943-5166-5EEE-E32791183F33}"/>
                </a:ext>
              </a:extLst>
            </p:cNvPr>
            <p:cNvSpPr/>
            <p:nvPr/>
          </p:nvSpPr>
          <p:spPr>
            <a:xfrm>
              <a:off x="252036" y="251518"/>
              <a:ext cx="680272" cy="525651"/>
            </a:xfrm>
            <a:custGeom>
              <a:avLst/>
              <a:gdLst>
                <a:gd name="connsiteX0" fmla="*/ 232909 w 680272"/>
                <a:gd name="connsiteY0" fmla="*/ 32853 h 525651"/>
                <a:gd name="connsiteX1" fmla="*/ 230236 w 680272"/>
                <a:gd name="connsiteY1" fmla="*/ 27420 h 525651"/>
                <a:gd name="connsiteX2" fmla="*/ 355727 w 680272"/>
                <a:gd name="connsiteY2" fmla="*/ 0 h 525651"/>
                <a:gd name="connsiteX3" fmla="*/ 373545 w 680272"/>
                <a:gd name="connsiteY3" fmla="*/ 8213 h 525651"/>
                <a:gd name="connsiteX4" fmla="*/ 346309 w 680272"/>
                <a:gd name="connsiteY4" fmla="*/ 36644 h 525651"/>
                <a:gd name="connsiteX5" fmla="*/ 214073 w 680272"/>
                <a:gd name="connsiteY5" fmla="*/ 123199 h 525651"/>
                <a:gd name="connsiteX6" fmla="*/ 216745 w 680272"/>
                <a:gd name="connsiteY6" fmla="*/ 128507 h 525651"/>
                <a:gd name="connsiteX7" fmla="*/ 322764 w 680272"/>
                <a:gd name="connsiteY7" fmla="*/ 88451 h 525651"/>
                <a:gd name="connsiteX8" fmla="*/ 532127 w 680272"/>
                <a:gd name="connsiteY8" fmla="*/ 41446 h 525651"/>
                <a:gd name="connsiteX9" fmla="*/ 567000 w 680272"/>
                <a:gd name="connsiteY9" fmla="*/ 54334 h 525651"/>
                <a:gd name="connsiteX10" fmla="*/ 529709 w 680272"/>
                <a:gd name="connsiteY10" fmla="*/ 97422 h 525651"/>
                <a:gd name="connsiteX11" fmla="*/ 453345 w 680272"/>
                <a:gd name="connsiteY11" fmla="*/ 217210 h 525651"/>
                <a:gd name="connsiteX12" fmla="*/ 680273 w 680272"/>
                <a:gd name="connsiteY12" fmla="*/ 398787 h 525651"/>
                <a:gd name="connsiteX13" fmla="*/ 455382 w 680272"/>
                <a:gd name="connsiteY13" fmla="*/ 525651 h 525651"/>
                <a:gd name="connsiteX14" fmla="*/ 175636 w 680272"/>
                <a:gd name="connsiteY14" fmla="*/ 323604 h 525651"/>
                <a:gd name="connsiteX15" fmla="*/ 359418 w 680272"/>
                <a:gd name="connsiteY15" fmla="*/ 106141 h 525651"/>
                <a:gd name="connsiteX16" fmla="*/ 356745 w 680272"/>
                <a:gd name="connsiteY16" fmla="*/ 100708 h 525651"/>
                <a:gd name="connsiteX17" fmla="*/ 174745 w 680272"/>
                <a:gd name="connsiteY17" fmla="*/ 176396 h 525651"/>
                <a:gd name="connsiteX18" fmla="*/ 22273 w 680272"/>
                <a:gd name="connsiteY18" fmla="*/ 220116 h 525651"/>
                <a:gd name="connsiteX19" fmla="*/ 0 w 680272"/>
                <a:gd name="connsiteY19" fmla="*/ 208112 h 525651"/>
                <a:gd name="connsiteX20" fmla="*/ 192182 w 680272"/>
                <a:gd name="connsiteY20" fmla="*/ 86556 h 525651"/>
                <a:gd name="connsiteX21" fmla="*/ 298582 w 680272"/>
                <a:gd name="connsiteY21" fmla="*/ 38034 h 525651"/>
                <a:gd name="connsiteX22" fmla="*/ 295909 w 680272"/>
                <a:gd name="connsiteY22" fmla="*/ 32600 h 525651"/>
                <a:gd name="connsiteX23" fmla="*/ 232782 w 680272"/>
                <a:gd name="connsiteY23" fmla="*/ 32600 h 52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0272" h="525651">
                  <a:moveTo>
                    <a:pt x="232909" y="32853"/>
                  </a:moveTo>
                  <a:lnTo>
                    <a:pt x="230236" y="27420"/>
                  </a:lnTo>
                  <a:cubicBezTo>
                    <a:pt x="263709" y="15163"/>
                    <a:pt x="314745" y="0"/>
                    <a:pt x="355727" y="0"/>
                  </a:cubicBezTo>
                  <a:cubicBezTo>
                    <a:pt x="370364" y="0"/>
                    <a:pt x="373545" y="3538"/>
                    <a:pt x="373545" y="8213"/>
                  </a:cubicBezTo>
                  <a:cubicBezTo>
                    <a:pt x="373545" y="14531"/>
                    <a:pt x="365273" y="24261"/>
                    <a:pt x="346309" y="36644"/>
                  </a:cubicBezTo>
                  <a:lnTo>
                    <a:pt x="214073" y="123199"/>
                  </a:lnTo>
                  <a:lnTo>
                    <a:pt x="216745" y="128507"/>
                  </a:lnTo>
                  <a:lnTo>
                    <a:pt x="322764" y="88451"/>
                  </a:lnTo>
                  <a:cubicBezTo>
                    <a:pt x="406000" y="56988"/>
                    <a:pt x="469000" y="41446"/>
                    <a:pt x="532127" y="41446"/>
                  </a:cubicBezTo>
                  <a:cubicBezTo>
                    <a:pt x="562418" y="41446"/>
                    <a:pt x="567000" y="48143"/>
                    <a:pt x="567000" y="54334"/>
                  </a:cubicBezTo>
                  <a:cubicBezTo>
                    <a:pt x="567000" y="64822"/>
                    <a:pt x="546255" y="83776"/>
                    <a:pt x="529709" y="97422"/>
                  </a:cubicBezTo>
                  <a:cubicBezTo>
                    <a:pt x="485927" y="133434"/>
                    <a:pt x="453345" y="176017"/>
                    <a:pt x="453345" y="217210"/>
                  </a:cubicBezTo>
                  <a:cubicBezTo>
                    <a:pt x="453345" y="288224"/>
                    <a:pt x="543073" y="358353"/>
                    <a:pt x="680273" y="398787"/>
                  </a:cubicBezTo>
                  <a:cubicBezTo>
                    <a:pt x="593982" y="426712"/>
                    <a:pt x="523218" y="469548"/>
                    <a:pt x="455382" y="525651"/>
                  </a:cubicBezTo>
                  <a:cubicBezTo>
                    <a:pt x="264855" y="499748"/>
                    <a:pt x="175636" y="399293"/>
                    <a:pt x="175636" y="323604"/>
                  </a:cubicBezTo>
                  <a:cubicBezTo>
                    <a:pt x="175636" y="235153"/>
                    <a:pt x="252127" y="164140"/>
                    <a:pt x="359418" y="106141"/>
                  </a:cubicBezTo>
                  <a:lnTo>
                    <a:pt x="356745" y="100708"/>
                  </a:lnTo>
                  <a:lnTo>
                    <a:pt x="174745" y="176396"/>
                  </a:lnTo>
                  <a:cubicBezTo>
                    <a:pt x="100545" y="207228"/>
                    <a:pt x="51036" y="220116"/>
                    <a:pt x="22273" y="220116"/>
                  </a:cubicBezTo>
                  <a:cubicBezTo>
                    <a:pt x="7382" y="220116"/>
                    <a:pt x="0" y="215947"/>
                    <a:pt x="0" y="208112"/>
                  </a:cubicBezTo>
                  <a:cubicBezTo>
                    <a:pt x="0" y="192065"/>
                    <a:pt x="39455" y="156179"/>
                    <a:pt x="192182" y="86556"/>
                  </a:cubicBezTo>
                  <a:lnTo>
                    <a:pt x="298582" y="38034"/>
                  </a:lnTo>
                  <a:lnTo>
                    <a:pt x="295909" y="32600"/>
                  </a:lnTo>
                  <a:lnTo>
                    <a:pt x="232782" y="32600"/>
                  </a:lnTo>
                  <a:close/>
                </a:path>
              </a:pathLst>
            </a:custGeom>
            <a:grpFill/>
            <a:ln w="12700" cap="flat">
              <a:noFill/>
              <a:prstDash val="solid"/>
              <a:miter/>
            </a:ln>
          </p:spPr>
          <p:txBody>
            <a:bodyPr rtlCol="0" anchor="ctr"/>
            <a:lstStyle/>
            <a:p>
              <a:endParaRPr lang="en-GB" sz="2400">
                <a:solidFill>
                  <a:schemeClr val="tx2"/>
                </a:solidFill>
              </a:endParaRPr>
            </a:p>
          </p:txBody>
        </p:sp>
      </p:grpSp>
      <p:sp>
        <p:nvSpPr>
          <p:cNvPr id="8" name="Text Placeholder 3">
            <a:extLst>
              <a:ext uri="{FF2B5EF4-FFF2-40B4-BE49-F238E27FC236}">
                <a16:creationId xmlns:a16="http://schemas.microsoft.com/office/drawing/2014/main" id="{19C8DC0B-8770-0FAF-E87B-987B96E97862}"/>
              </a:ext>
            </a:extLst>
          </p:cNvPr>
          <p:cNvSpPr>
            <a:spLocks noGrp="1"/>
          </p:cNvSpPr>
          <p:nvPr>
            <p:ph type="body" sz="half" idx="2" hasCustomPrompt="1"/>
          </p:nvPr>
        </p:nvSpPr>
        <p:spPr>
          <a:xfrm>
            <a:off x="1440000" y="6048000"/>
            <a:ext cx="5184000" cy="288000"/>
          </a:xfrm>
        </p:spPr>
        <p:txBody>
          <a:bodyPr/>
          <a:lstStyle>
            <a:lvl1pPr marL="0" indent="0">
              <a:buNone/>
              <a:defRPr sz="1467">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dirty="0"/>
              <a:t>Klikken om de naam te bewerken</a:t>
            </a:r>
          </a:p>
        </p:txBody>
      </p:sp>
      <p:sp>
        <p:nvSpPr>
          <p:cNvPr id="10" name="Vrije vorm 9">
            <a:extLst>
              <a:ext uri="{FF2B5EF4-FFF2-40B4-BE49-F238E27FC236}">
                <a16:creationId xmlns:a16="http://schemas.microsoft.com/office/drawing/2014/main" id="{AF4149DF-3AE9-EBB7-D695-EBA3C6350BA7}"/>
              </a:ext>
              <a:ext uri="{C183D7F6-B498-43B3-948B-1728B52AA6E4}">
                <adec:decorative xmlns:adec="http://schemas.microsoft.com/office/drawing/2017/decorative" val="1"/>
              </a:ext>
            </a:extLst>
          </p:cNvPr>
          <p:cNvSpPr/>
          <p:nvPr userDrawn="1"/>
        </p:nvSpPr>
        <p:spPr>
          <a:xfrm>
            <a:off x="6648001" y="4492801"/>
            <a:ext cx="1359860" cy="2022849"/>
          </a:xfrm>
          <a:custGeom>
            <a:avLst/>
            <a:gdLst>
              <a:gd name="connsiteX0" fmla="*/ 0 w 1019895"/>
              <a:gd name="connsiteY0" fmla="*/ 0 h 1517137"/>
              <a:gd name="connsiteX1" fmla="*/ 44793 w 1019895"/>
              <a:gd name="connsiteY1" fmla="*/ 0 h 1517137"/>
              <a:gd name="connsiteX2" fmla="*/ 339965 w 1019895"/>
              <a:gd name="connsiteY2" fmla="*/ 0 h 1517137"/>
              <a:gd name="connsiteX3" fmla="*/ 369825 w 1019895"/>
              <a:gd name="connsiteY3" fmla="*/ 0 h 1517137"/>
              <a:gd name="connsiteX4" fmla="*/ 369825 w 1019895"/>
              <a:gd name="connsiteY4" fmla="*/ 1140865 h 1517137"/>
              <a:gd name="connsiteX5" fmla="*/ 1019887 w 1019895"/>
              <a:gd name="connsiteY5" fmla="*/ 1140865 h 1517137"/>
              <a:gd name="connsiteX6" fmla="*/ 1019887 w 1019895"/>
              <a:gd name="connsiteY6" fmla="*/ 1179981 h 1517137"/>
              <a:gd name="connsiteX7" fmla="*/ 1019895 w 1019895"/>
              <a:gd name="connsiteY7" fmla="*/ 1179981 h 1517137"/>
              <a:gd name="connsiteX8" fmla="*/ 1019895 w 1019895"/>
              <a:gd name="connsiteY8" fmla="*/ 1517137 h 1517137"/>
              <a:gd name="connsiteX9" fmla="*/ 0 w 1019895"/>
              <a:gd name="connsiteY9" fmla="*/ 1517137 h 1517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9895" h="1517137">
                <a:moveTo>
                  <a:pt x="0" y="0"/>
                </a:moveTo>
                <a:lnTo>
                  <a:pt x="44793" y="0"/>
                </a:lnTo>
                <a:lnTo>
                  <a:pt x="339965" y="0"/>
                </a:lnTo>
                <a:lnTo>
                  <a:pt x="369825" y="0"/>
                </a:lnTo>
                <a:lnTo>
                  <a:pt x="369825" y="1140865"/>
                </a:lnTo>
                <a:lnTo>
                  <a:pt x="1019887" y="1140865"/>
                </a:lnTo>
                <a:lnTo>
                  <a:pt x="1019887" y="1179981"/>
                </a:lnTo>
                <a:lnTo>
                  <a:pt x="1019895" y="1179981"/>
                </a:lnTo>
                <a:lnTo>
                  <a:pt x="1019895" y="1517137"/>
                </a:lnTo>
                <a:lnTo>
                  <a:pt x="0" y="1517137"/>
                </a:lnTo>
                <a:close/>
              </a:path>
            </a:pathLst>
          </a:custGeom>
          <a:solidFill>
            <a:schemeClr val="bg1"/>
          </a:solidFill>
          <a:ln w="12621" cap="flat">
            <a:noFill/>
            <a:prstDash val="solid"/>
            <a:miter/>
          </a:ln>
        </p:spPr>
        <p:txBody>
          <a:bodyPr wrap="square" rtlCol="0" anchor="ctr">
            <a:noAutofit/>
          </a:bodyPr>
          <a:lstStyle/>
          <a:p>
            <a:endParaRPr lang="nl-NL" sz="2400"/>
          </a:p>
        </p:txBody>
      </p:sp>
      <p:sp>
        <p:nvSpPr>
          <p:cNvPr id="12" name="Vrije vorm 11">
            <a:extLst>
              <a:ext uri="{FF2B5EF4-FFF2-40B4-BE49-F238E27FC236}">
                <a16:creationId xmlns:a16="http://schemas.microsoft.com/office/drawing/2014/main" id="{FB657BF8-665D-ABEB-0029-E39E60783FFD}"/>
              </a:ext>
              <a:ext uri="{C183D7F6-B498-43B3-948B-1728B52AA6E4}">
                <adec:decorative xmlns:adec="http://schemas.microsoft.com/office/drawing/2017/decorative" val="1"/>
              </a:ext>
            </a:extLst>
          </p:cNvPr>
          <p:cNvSpPr>
            <a:spLocks noChangeAspect="1"/>
          </p:cNvSpPr>
          <p:nvPr userDrawn="1"/>
        </p:nvSpPr>
        <p:spPr>
          <a:xfrm>
            <a:off x="11174401" y="1440000"/>
            <a:ext cx="683460" cy="1032000"/>
          </a:xfrm>
          <a:custGeom>
            <a:avLst/>
            <a:gdLst>
              <a:gd name="connsiteX0" fmla="*/ 0 w 512595"/>
              <a:gd name="connsiteY0" fmla="*/ 0 h 774000"/>
              <a:gd name="connsiteX1" fmla="*/ 512595 w 512595"/>
              <a:gd name="connsiteY1" fmla="*/ 0 h 774000"/>
              <a:gd name="connsiteX2" fmla="*/ 512595 w 512595"/>
              <a:gd name="connsiteY2" fmla="*/ 774000 h 774000"/>
              <a:gd name="connsiteX3" fmla="*/ 341772 w 512595"/>
              <a:gd name="connsiteY3" fmla="*/ 774000 h 774000"/>
              <a:gd name="connsiteX4" fmla="*/ 341772 w 512595"/>
              <a:gd name="connsiteY4" fmla="*/ 773468 h 774000"/>
              <a:gd name="connsiteX5" fmla="*/ 320685 w 512595"/>
              <a:gd name="connsiteY5" fmla="*/ 773468 h 774000"/>
              <a:gd name="connsiteX6" fmla="*/ 320685 w 512595"/>
              <a:gd name="connsiteY6" fmla="*/ 191738 h 774000"/>
              <a:gd name="connsiteX7" fmla="*/ 2655 w 512595"/>
              <a:gd name="connsiteY7" fmla="*/ 191738 h 774000"/>
              <a:gd name="connsiteX8" fmla="*/ 2655 w 512595"/>
              <a:gd name="connsiteY8" fmla="*/ 171972 h 774000"/>
              <a:gd name="connsiteX9" fmla="*/ 0 w 512595"/>
              <a:gd name="connsiteY9" fmla="*/ 171972 h 77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2595" h="774000">
                <a:moveTo>
                  <a:pt x="0" y="0"/>
                </a:moveTo>
                <a:lnTo>
                  <a:pt x="512595" y="0"/>
                </a:lnTo>
                <a:lnTo>
                  <a:pt x="512595" y="774000"/>
                </a:lnTo>
                <a:lnTo>
                  <a:pt x="341772" y="774000"/>
                </a:lnTo>
                <a:lnTo>
                  <a:pt x="341772" y="773468"/>
                </a:lnTo>
                <a:lnTo>
                  <a:pt x="320685" y="773468"/>
                </a:lnTo>
                <a:lnTo>
                  <a:pt x="320685" y="191738"/>
                </a:lnTo>
                <a:lnTo>
                  <a:pt x="2655" y="191738"/>
                </a:lnTo>
                <a:lnTo>
                  <a:pt x="2655" y="171972"/>
                </a:lnTo>
                <a:lnTo>
                  <a:pt x="0" y="171972"/>
                </a:lnTo>
                <a:close/>
              </a:path>
            </a:pathLst>
          </a:custGeom>
          <a:solidFill>
            <a:schemeClr val="bg1"/>
          </a:solidFill>
          <a:ln w="12313" cap="flat">
            <a:noFill/>
            <a:prstDash val="solid"/>
            <a:miter/>
          </a:ln>
        </p:spPr>
        <p:txBody>
          <a:bodyPr wrap="square" rtlCol="0" anchor="ctr">
            <a:noAutofit/>
          </a:bodyPr>
          <a:lstStyle/>
          <a:p>
            <a:endParaRPr lang="en-GB" sz="2400">
              <a:solidFill>
                <a:schemeClr val="tx2"/>
              </a:solidFill>
            </a:endParaRPr>
          </a:p>
        </p:txBody>
      </p:sp>
      <p:sp>
        <p:nvSpPr>
          <p:cNvPr id="13" name="Tijdelijke aanduiding voor afbeelding 12">
            <a:extLst>
              <a:ext uri="{FF2B5EF4-FFF2-40B4-BE49-F238E27FC236}">
                <a16:creationId xmlns:a16="http://schemas.microsoft.com/office/drawing/2014/main" id="{AE4AA1D1-89B2-844E-9282-FF7DD472B37A}"/>
              </a:ext>
            </a:extLst>
          </p:cNvPr>
          <p:cNvSpPr>
            <a:spLocks noGrp="1"/>
          </p:cNvSpPr>
          <p:nvPr>
            <p:ph type="pic" idx="13"/>
          </p:nvPr>
        </p:nvSpPr>
        <p:spPr>
          <a:xfrm>
            <a:off x="6912000" y="1248001"/>
            <a:ext cx="5280000" cy="5040000"/>
          </a:xfrm>
          <a:custGeom>
            <a:avLst/>
            <a:gdLst>
              <a:gd name="connsiteX0" fmla="*/ 3196800 w 3960000"/>
              <a:gd name="connsiteY0" fmla="*/ 143999 h 3780000"/>
              <a:gd name="connsiteX1" fmla="*/ 3196800 w 3960000"/>
              <a:gd name="connsiteY1" fmla="*/ 315971 h 3780000"/>
              <a:gd name="connsiteX2" fmla="*/ 3538572 w 3960000"/>
              <a:gd name="connsiteY2" fmla="*/ 315971 h 3780000"/>
              <a:gd name="connsiteX3" fmla="*/ 3538572 w 3960000"/>
              <a:gd name="connsiteY3" fmla="*/ 917999 h 3780000"/>
              <a:gd name="connsiteX4" fmla="*/ 3709395 w 3960000"/>
              <a:gd name="connsiteY4" fmla="*/ 917999 h 3780000"/>
              <a:gd name="connsiteX5" fmla="*/ 3709395 w 3960000"/>
              <a:gd name="connsiteY5" fmla="*/ 143999 h 3780000"/>
              <a:gd name="connsiteX6" fmla="*/ 0 w 3960000"/>
              <a:gd name="connsiteY6" fmla="*/ 0 h 3780000"/>
              <a:gd name="connsiteX7" fmla="*/ 3960000 w 3960000"/>
              <a:gd name="connsiteY7" fmla="*/ 0 h 3780000"/>
              <a:gd name="connsiteX8" fmla="*/ 3960000 w 3960000"/>
              <a:gd name="connsiteY8" fmla="*/ 3780000 h 3780000"/>
              <a:gd name="connsiteX9" fmla="*/ 821895 w 3960000"/>
              <a:gd name="connsiteY9" fmla="*/ 3780000 h 3780000"/>
              <a:gd name="connsiteX10" fmla="*/ 821895 w 3960000"/>
              <a:gd name="connsiteY10" fmla="*/ 3613580 h 3780000"/>
              <a:gd name="connsiteX11" fmla="*/ 141965 w 3960000"/>
              <a:gd name="connsiteY11" fmla="*/ 3613580 h 3780000"/>
              <a:gd name="connsiteX12" fmla="*/ 141965 w 3960000"/>
              <a:gd name="connsiteY12" fmla="*/ 2433599 h 3780000"/>
              <a:gd name="connsiteX13" fmla="*/ 0 w 3960000"/>
              <a:gd name="connsiteY13" fmla="*/ 2433599 h 37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60000" h="3780000">
                <a:moveTo>
                  <a:pt x="3196800" y="143999"/>
                </a:moveTo>
                <a:lnTo>
                  <a:pt x="3196800" y="315971"/>
                </a:lnTo>
                <a:lnTo>
                  <a:pt x="3538572" y="315971"/>
                </a:lnTo>
                <a:lnTo>
                  <a:pt x="3538572" y="917999"/>
                </a:lnTo>
                <a:lnTo>
                  <a:pt x="3709395" y="917999"/>
                </a:lnTo>
                <a:lnTo>
                  <a:pt x="3709395" y="143999"/>
                </a:lnTo>
                <a:close/>
                <a:moveTo>
                  <a:pt x="0" y="0"/>
                </a:moveTo>
                <a:lnTo>
                  <a:pt x="3960000" y="0"/>
                </a:lnTo>
                <a:lnTo>
                  <a:pt x="3960000" y="3780000"/>
                </a:lnTo>
                <a:lnTo>
                  <a:pt x="821895" y="3780000"/>
                </a:lnTo>
                <a:lnTo>
                  <a:pt x="821895" y="3613580"/>
                </a:lnTo>
                <a:lnTo>
                  <a:pt x="141965" y="3613580"/>
                </a:lnTo>
                <a:lnTo>
                  <a:pt x="141965" y="2433599"/>
                </a:lnTo>
                <a:lnTo>
                  <a:pt x="0" y="2433599"/>
                </a:lnTo>
                <a:close/>
              </a:path>
            </a:pathLst>
          </a:custGeom>
          <a:solidFill>
            <a:schemeClr val="bg1">
              <a:lumMod val="85000"/>
            </a:schemeClr>
          </a:solidFill>
        </p:spPr>
        <p:txBody>
          <a:bodyPr wrap="square" lIns="360000" tIns="360000" rIns="360000" anchor="t">
            <a:noAutofit/>
          </a:bodyPr>
          <a:lstStyle>
            <a:lvl1pPr marL="0" indent="0" algn="ctr">
              <a:lnSpc>
                <a:spcPct val="110000"/>
              </a:lnSpc>
              <a:spcBef>
                <a:spcPts val="0"/>
              </a:spcBef>
              <a:buNone/>
              <a:defRPr sz="2133">
                <a:solidFill>
                  <a:schemeClr val="tx1">
                    <a:lumMod val="50000"/>
                    <a:lumOff val="50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Klik op het pictogram als u een afbeelding wilt toevoegen</a:t>
            </a:r>
            <a:endParaRPr lang="en-US" dirty="0"/>
          </a:p>
        </p:txBody>
      </p:sp>
    </p:spTree>
    <p:extLst>
      <p:ext uri="{BB962C8B-B14F-4D97-AF65-F5344CB8AC3E}">
        <p14:creationId xmlns:p14="http://schemas.microsoft.com/office/powerpoint/2010/main" val="3548091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56011" y="2160001"/>
            <a:ext cx="7680000" cy="2207999"/>
          </a:xfrm>
        </p:spPr>
        <p:txBody>
          <a:bodyPr anchor="ctr" anchorCtr="0"/>
          <a:lstStyle>
            <a:lvl1pPr algn="ctr">
              <a:defRPr sz="5067"/>
            </a:lvl1pPr>
          </a:lstStyle>
          <a:p>
            <a:r>
              <a:rPr lang="nl-NL"/>
              <a:t>Klik om stijl te bewerken</a:t>
            </a:r>
            <a:endParaRPr lang="en-US" dirty="0"/>
          </a:p>
        </p:txBody>
      </p:sp>
      <p:sp>
        <p:nvSpPr>
          <p:cNvPr id="4" name="Date Placeholder 3"/>
          <p:cNvSpPr>
            <a:spLocks noGrp="1"/>
          </p:cNvSpPr>
          <p:nvPr>
            <p:ph type="dt" sz="half" idx="10"/>
          </p:nvPr>
        </p:nvSpPr>
        <p:spPr/>
        <p:txBody>
          <a:bodyPr/>
          <a:lstStyle/>
          <a:p>
            <a:fld id="{A7BE92A0-EE28-164E-8842-ED9D6A0E05C2}" type="datetime4">
              <a:rPr lang="nl-NL" smtClean="0"/>
              <a:t>14 maart 2024</a:t>
            </a:fld>
            <a:endParaRPr lang="nl-NL"/>
          </a:p>
        </p:txBody>
      </p:sp>
      <p:sp>
        <p:nvSpPr>
          <p:cNvPr id="5" name="Footer Placeholder 4"/>
          <p:cNvSpPr>
            <a:spLocks noGrp="1"/>
          </p:cNvSpPr>
          <p:nvPr>
            <p:ph type="ftr" sz="quarter" idx="11"/>
          </p:nvPr>
        </p:nvSpPr>
        <p:spPr/>
        <p:txBody>
          <a:bodyPr/>
          <a:lstStyle/>
          <a:p>
            <a:r>
              <a:rPr lang="nl-NL"/>
              <a:t>Titel van de presentatie &gt; pas aan via &gt; Functie Koptekst en voettekst</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7" name="Graphic 13">
            <a:extLst>
              <a:ext uri="{FF2B5EF4-FFF2-40B4-BE49-F238E27FC236}">
                <a16:creationId xmlns:a16="http://schemas.microsoft.com/office/drawing/2014/main" id="{A4B69884-617E-8DFE-C239-4EE35195B0CF}"/>
              </a:ext>
              <a:ext uri="{C183D7F6-B498-43B3-948B-1728B52AA6E4}">
                <adec:decorative xmlns:adec="http://schemas.microsoft.com/office/drawing/2017/decorative" val="1"/>
              </a:ext>
            </a:extLst>
          </p:cNvPr>
          <p:cNvSpPr>
            <a:spLocks noChangeAspect="1"/>
          </p:cNvSpPr>
          <p:nvPr userDrawn="1"/>
        </p:nvSpPr>
        <p:spPr>
          <a:xfrm>
            <a:off x="11174400" y="336000"/>
            <a:ext cx="683459" cy="1032000"/>
          </a:xfrm>
          <a:custGeom>
            <a:avLst/>
            <a:gdLst>
              <a:gd name="connsiteX0" fmla="*/ 333824 w 500673"/>
              <a:gd name="connsiteY0" fmla="*/ 168218 h 757104"/>
              <a:gd name="connsiteX1" fmla="*/ 333824 w 500673"/>
              <a:gd name="connsiteY1" fmla="*/ 757104 h 757104"/>
              <a:gd name="connsiteX2" fmla="*/ 500674 w 500673"/>
              <a:gd name="connsiteY2" fmla="*/ 757104 h 757104"/>
              <a:gd name="connsiteX3" fmla="*/ 500674 w 500673"/>
              <a:gd name="connsiteY3" fmla="*/ 0 h 757104"/>
              <a:gd name="connsiteX4" fmla="*/ 0 w 500673"/>
              <a:gd name="connsiteY4" fmla="*/ 0 h 757104"/>
              <a:gd name="connsiteX5" fmla="*/ 0 w 500673"/>
              <a:gd name="connsiteY5" fmla="*/ 168218 h 757104"/>
              <a:gd name="connsiteX6" fmla="*/ 333824 w 500673"/>
              <a:gd name="connsiteY6" fmla="*/ 168218 h 75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673" h="757104">
                <a:moveTo>
                  <a:pt x="333824" y="168218"/>
                </a:moveTo>
                <a:lnTo>
                  <a:pt x="333824" y="757104"/>
                </a:lnTo>
                <a:lnTo>
                  <a:pt x="500674" y="757104"/>
                </a:lnTo>
                <a:lnTo>
                  <a:pt x="500674" y="0"/>
                </a:lnTo>
                <a:lnTo>
                  <a:pt x="0" y="0"/>
                </a:lnTo>
                <a:lnTo>
                  <a:pt x="0" y="168218"/>
                </a:lnTo>
                <a:lnTo>
                  <a:pt x="333824" y="168218"/>
                </a:lnTo>
                <a:close/>
              </a:path>
            </a:pathLst>
          </a:custGeom>
          <a:solidFill>
            <a:schemeClr val="bg1"/>
          </a:solidFill>
          <a:ln w="12313" cap="flat">
            <a:noFill/>
            <a:prstDash val="solid"/>
            <a:miter/>
          </a:ln>
        </p:spPr>
        <p:txBody>
          <a:bodyPr rtlCol="0" anchor="ctr"/>
          <a:lstStyle/>
          <a:p>
            <a:endParaRPr lang="en-GB" sz="2400">
              <a:solidFill>
                <a:schemeClr val="accent4"/>
              </a:solidFill>
            </a:endParaRPr>
          </a:p>
        </p:txBody>
      </p:sp>
      <p:sp>
        <p:nvSpPr>
          <p:cNvPr id="8" name="Graphic 11">
            <a:extLst>
              <a:ext uri="{FF2B5EF4-FFF2-40B4-BE49-F238E27FC236}">
                <a16:creationId xmlns:a16="http://schemas.microsoft.com/office/drawing/2014/main" id="{DE8C8E87-3A88-F4A1-B015-F6EE3A51A832}"/>
              </a:ext>
              <a:ext uri="{C183D7F6-B498-43B3-948B-1728B52AA6E4}">
                <adec:decorative xmlns:adec="http://schemas.microsoft.com/office/drawing/2017/decorative" val="1"/>
              </a:ext>
            </a:extLst>
          </p:cNvPr>
          <p:cNvSpPr/>
          <p:nvPr userDrawn="1"/>
        </p:nvSpPr>
        <p:spPr>
          <a:xfrm>
            <a:off x="336001" y="4492800"/>
            <a:ext cx="1359860" cy="2022848"/>
          </a:xfrm>
          <a:custGeom>
            <a:avLst/>
            <a:gdLst>
              <a:gd name="connsiteX0" fmla="*/ 339965 w 1019895"/>
              <a:gd name="connsiteY0" fmla="*/ 1179981 h 1517136"/>
              <a:gd name="connsiteX1" fmla="*/ 339965 w 1019895"/>
              <a:gd name="connsiteY1" fmla="*/ 0 h 1517136"/>
              <a:gd name="connsiteX2" fmla="*/ 0 w 1019895"/>
              <a:gd name="connsiteY2" fmla="*/ 0 h 1517136"/>
              <a:gd name="connsiteX3" fmla="*/ 0 w 1019895"/>
              <a:gd name="connsiteY3" fmla="*/ 1517137 h 1517136"/>
              <a:gd name="connsiteX4" fmla="*/ 1019895 w 1019895"/>
              <a:gd name="connsiteY4" fmla="*/ 1517137 h 1517136"/>
              <a:gd name="connsiteX5" fmla="*/ 1019895 w 1019895"/>
              <a:gd name="connsiteY5" fmla="*/ 1179981 h 1517136"/>
              <a:gd name="connsiteX6" fmla="*/ 339965 w 1019895"/>
              <a:gd name="connsiteY6" fmla="*/ 1179981 h 151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9895" h="1517136">
                <a:moveTo>
                  <a:pt x="339965" y="1179981"/>
                </a:moveTo>
                <a:lnTo>
                  <a:pt x="339965" y="0"/>
                </a:lnTo>
                <a:lnTo>
                  <a:pt x="0" y="0"/>
                </a:lnTo>
                <a:lnTo>
                  <a:pt x="0" y="1517137"/>
                </a:lnTo>
                <a:lnTo>
                  <a:pt x="1019895" y="1517137"/>
                </a:lnTo>
                <a:lnTo>
                  <a:pt x="1019895" y="1179981"/>
                </a:lnTo>
                <a:lnTo>
                  <a:pt x="339965" y="1179981"/>
                </a:lnTo>
                <a:close/>
              </a:path>
            </a:pathLst>
          </a:custGeom>
          <a:solidFill>
            <a:schemeClr val="bg1"/>
          </a:solidFill>
          <a:ln w="12621" cap="flat">
            <a:noFill/>
            <a:prstDash val="solid"/>
            <a:miter/>
          </a:ln>
        </p:spPr>
        <p:txBody>
          <a:bodyPr rtlCol="0" anchor="ctr"/>
          <a:lstStyle/>
          <a:p>
            <a:endParaRPr lang="nl-NL" sz="2400"/>
          </a:p>
        </p:txBody>
      </p:sp>
    </p:spTree>
    <p:extLst>
      <p:ext uri="{BB962C8B-B14F-4D97-AF65-F5344CB8AC3E}">
        <p14:creationId xmlns:p14="http://schemas.microsoft.com/office/powerpoint/2010/main" val="18683978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5F583914-FB42-5344-A1EB-EE1A95AAD0F5}" type="datetime4">
              <a:rPr lang="nl-NL" smtClean="0"/>
              <a:t>14 maart 2024</a:t>
            </a:fld>
            <a:endParaRPr lang="nl-NL"/>
          </a:p>
        </p:txBody>
      </p:sp>
      <p:sp>
        <p:nvSpPr>
          <p:cNvPr id="5" name="Footer Placeholder 4"/>
          <p:cNvSpPr>
            <a:spLocks noGrp="1"/>
          </p:cNvSpPr>
          <p:nvPr>
            <p:ph type="ftr" sz="quarter" idx="11"/>
          </p:nvPr>
        </p:nvSpPr>
        <p:spPr/>
        <p:txBody>
          <a:bodyPr/>
          <a:lstStyle/>
          <a:p>
            <a:r>
              <a:rPr lang="nl-NL"/>
              <a:t>Titel van de presentatie &gt; pas aan via &gt; Functie Koptekst en voettekst</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39690333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ee kolommen">
    <p:spTree>
      <p:nvGrpSpPr>
        <p:cNvPr id="1" name=""/>
        <p:cNvGrpSpPr/>
        <p:nvPr/>
      </p:nvGrpSpPr>
      <p:grpSpPr>
        <a:xfrm>
          <a:off x="0" y="0"/>
          <a:ext cx="0" cy="0"/>
          <a:chOff x="0" y="0"/>
          <a:chExt cx="0" cy="0"/>
        </a:xfrm>
      </p:grpSpPr>
      <p:sp>
        <p:nvSpPr>
          <p:cNvPr id="2" name="Title 1"/>
          <p:cNvSpPr>
            <a:spLocks noGrp="1"/>
          </p:cNvSpPr>
          <p:nvPr>
            <p:ph type="title"/>
          </p:nvPr>
        </p:nvSpPr>
        <p:spPr>
          <a:xfrm>
            <a:off x="912000" y="1296000"/>
            <a:ext cx="8928000" cy="480000"/>
          </a:xfrm>
        </p:spPr>
        <p:txBody>
          <a:bodyPr/>
          <a:lstStyle/>
          <a:p>
            <a:r>
              <a:rPr lang="nl-NL"/>
              <a:t>Klik om stijl te bewerken</a:t>
            </a:r>
            <a:endParaRPr lang="en-US" dirty="0"/>
          </a:p>
        </p:txBody>
      </p:sp>
      <p:sp>
        <p:nvSpPr>
          <p:cNvPr id="4" name="Content Placeholder 3"/>
          <p:cNvSpPr>
            <a:spLocks noGrp="1"/>
          </p:cNvSpPr>
          <p:nvPr>
            <p:ph sz="half" idx="2"/>
          </p:nvPr>
        </p:nvSpPr>
        <p:spPr>
          <a:xfrm>
            <a:off x="6240737" y="1968000"/>
            <a:ext cx="5040000" cy="4128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B2C96F9E-5229-F645-8F5C-4EB949CEC216}" type="datetime4">
              <a:rPr lang="nl-NL" smtClean="0"/>
              <a:t>14 maart 2024</a:t>
            </a:fld>
            <a:endParaRPr lang="nl-NL"/>
          </a:p>
        </p:txBody>
      </p:sp>
      <p:sp>
        <p:nvSpPr>
          <p:cNvPr id="6" name="Footer Placeholder 5"/>
          <p:cNvSpPr>
            <a:spLocks noGrp="1"/>
          </p:cNvSpPr>
          <p:nvPr>
            <p:ph type="ftr" sz="quarter" idx="11"/>
          </p:nvPr>
        </p:nvSpPr>
        <p:spPr/>
        <p:txBody>
          <a:bodyPr/>
          <a:lstStyle/>
          <a:p>
            <a:r>
              <a:rPr lang="nl-NL"/>
              <a:t>Titel van de presentatie &gt; pas aan via &gt; Functie Koptekst en voettekst</a:t>
            </a:r>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9" name="Content Placeholder 2">
            <a:extLst>
              <a:ext uri="{FF2B5EF4-FFF2-40B4-BE49-F238E27FC236}">
                <a16:creationId xmlns:a16="http://schemas.microsoft.com/office/drawing/2014/main" id="{F0D1EE3E-04F0-DB67-8EEC-360278608730}"/>
              </a:ext>
            </a:extLst>
          </p:cNvPr>
          <p:cNvSpPr>
            <a:spLocks noGrp="1"/>
          </p:cNvSpPr>
          <p:nvPr>
            <p:ph idx="1"/>
          </p:nvPr>
        </p:nvSpPr>
        <p:spPr>
          <a:xfrm>
            <a:off x="911265" y="1968000"/>
            <a:ext cx="5040000" cy="4128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extLst>
      <p:ext uri="{BB962C8B-B14F-4D97-AF65-F5344CB8AC3E}">
        <p14:creationId xmlns:p14="http://schemas.microsoft.com/office/powerpoint/2010/main" val="27514217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4929926B-3126-E446-9C4D-3CDD5194BF3F}" type="datetime4">
              <a:rPr lang="nl-NL" smtClean="0"/>
              <a:t>14 maart 2024</a:t>
            </a:fld>
            <a:endParaRPr lang="nl-NL"/>
          </a:p>
        </p:txBody>
      </p:sp>
      <p:sp>
        <p:nvSpPr>
          <p:cNvPr id="4" name="Footer Placeholder 3"/>
          <p:cNvSpPr>
            <a:spLocks noGrp="1"/>
          </p:cNvSpPr>
          <p:nvPr>
            <p:ph type="ftr" sz="quarter" idx="11"/>
          </p:nvPr>
        </p:nvSpPr>
        <p:spPr/>
        <p:txBody>
          <a:bodyPr/>
          <a:lstStyle/>
          <a:p>
            <a:r>
              <a:rPr lang="nl-NL"/>
              <a:t>Titel van de presentatie &gt; pas aan via &gt; Functie Koptekst en voettekst</a:t>
            </a:r>
          </a:p>
        </p:txBody>
      </p:sp>
      <p:sp>
        <p:nvSpPr>
          <p:cNvPr id="5" name="Slide Number Placeholder 4"/>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6246725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 en afbeelding recht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1455AE-F5E8-BE4C-A591-A6522D0AF3A6}" type="datetime4">
              <a:rPr lang="nl-NL" smtClean="0"/>
              <a:t>14 maart 2024</a:t>
            </a:fld>
            <a:endParaRPr lang="nl-NL"/>
          </a:p>
        </p:txBody>
      </p:sp>
      <p:sp>
        <p:nvSpPr>
          <p:cNvPr id="3" name="Footer Placeholder 2"/>
          <p:cNvSpPr>
            <a:spLocks noGrp="1"/>
          </p:cNvSpPr>
          <p:nvPr>
            <p:ph type="ftr" sz="quarter" idx="11"/>
          </p:nvPr>
        </p:nvSpPr>
        <p:spPr/>
        <p:txBody>
          <a:bodyPr/>
          <a:lstStyle/>
          <a:p>
            <a:r>
              <a:rPr lang="nl-NL"/>
              <a:t>Titel van de presentatie &gt; pas aan via &gt; Functie Koptekst en voettekst</a:t>
            </a:r>
          </a:p>
        </p:txBody>
      </p:sp>
      <p:sp>
        <p:nvSpPr>
          <p:cNvPr id="4" name="Slide Number Placeholder 3"/>
          <p:cNvSpPr>
            <a:spLocks noGrp="1"/>
          </p:cNvSpPr>
          <p:nvPr>
            <p:ph type="sldNum" sz="quarter" idx="12"/>
          </p:nvPr>
        </p:nvSpPr>
        <p:spPr/>
        <p:txBody>
          <a:bodyPr/>
          <a:lstStyle/>
          <a:p>
            <a:fld id="{14F1411D-0280-154F-AEAC-4C20B7AA46B2}" type="slidenum">
              <a:rPr lang="nl-NL" smtClean="0"/>
              <a:t>‹nr.›</a:t>
            </a:fld>
            <a:endParaRPr lang="nl-NL"/>
          </a:p>
        </p:txBody>
      </p:sp>
      <p:sp>
        <p:nvSpPr>
          <p:cNvPr id="8" name="Graphic 11">
            <a:extLst>
              <a:ext uri="{FF2B5EF4-FFF2-40B4-BE49-F238E27FC236}">
                <a16:creationId xmlns:a16="http://schemas.microsoft.com/office/drawing/2014/main" id="{7F0CFA69-F2A0-39EA-2480-8BE7F1C191B5}"/>
              </a:ext>
              <a:ext uri="{C183D7F6-B498-43B3-948B-1728B52AA6E4}">
                <adec:decorative xmlns:adec="http://schemas.microsoft.com/office/drawing/2017/decorative" val="1"/>
              </a:ext>
            </a:extLst>
          </p:cNvPr>
          <p:cNvSpPr/>
          <p:nvPr userDrawn="1"/>
        </p:nvSpPr>
        <p:spPr>
          <a:xfrm>
            <a:off x="6240738" y="3825892"/>
            <a:ext cx="1359860" cy="2022848"/>
          </a:xfrm>
          <a:custGeom>
            <a:avLst/>
            <a:gdLst>
              <a:gd name="connsiteX0" fmla="*/ 339965 w 1019895"/>
              <a:gd name="connsiteY0" fmla="*/ 1179981 h 1517136"/>
              <a:gd name="connsiteX1" fmla="*/ 339965 w 1019895"/>
              <a:gd name="connsiteY1" fmla="*/ 0 h 1517136"/>
              <a:gd name="connsiteX2" fmla="*/ 0 w 1019895"/>
              <a:gd name="connsiteY2" fmla="*/ 0 h 1517136"/>
              <a:gd name="connsiteX3" fmla="*/ 0 w 1019895"/>
              <a:gd name="connsiteY3" fmla="*/ 1517137 h 1517136"/>
              <a:gd name="connsiteX4" fmla="*/ 1019895 w 1019895"/>
              <a:gd name="connsiteY4" fmla="*/ 1517137 h 1517136"/>
              <a:gd name="connsiteX5" fmla="*/ 1019895 w 1019895"/>
              <a:gd name="connsiteY5" fmla="*/ 1179981 h 1517136"/>
              <a:gd name="connsiteX6" fmla="*/ 339965 w 1019895"/>
              <a:gd name="connsiteY6" fmla="*/ 1179981 h 151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9895" h="1517136">
                <a:moveTo>
                  <a:pt x="339965" y="1179981"/>
                </a:moveTo>
                <a:lnTo>
                  <a:pt x="339965" y="0"/>
                </a:lnTo>
                <a:lnTo>
                  <a:pt x="0" y="0"/>
                </a:lnTo>
                <a:lnTo>
                  <a:pt x="0" y="1517137"/>
                </a:lnTo>
                <a:lnTo>
                  <a:pt x="1019895" y="1517137"/>
                </a:lnTo>
                <a:lnTo>
                  <a:pt x="1019895" y="1179981"/>
                </a:lnTo>
                <a:lnTo>
                  <a:pt x="339965" y="1179981"/>
                </a:lnTo>
                <a:close/>
              </a:path>
            </a:pathLst>
          </a:custGeom>
          <a:solidFill>
            <a:schemeClr val="bg1"/>
          </a:solidFill>
          <a:ln w="12621" cap="flat">
            <a:noFill/>
            <a:prstDash val="solid"/>
            <a:miter/>
          </a:ln>
        </p:spPr>
        <p:txBody>
          <a:bodyPr rtlCol="0" anchor="ctr"/>
          <a:lstStyle/>
          <a:p>
            <a:endParaRPr lang="nl-NL" sz="2400"/>
          </a:p>
        </p:txBody>
      </p:sp>
      <p:sp>
        <p:nvSpPr>
          <p:cNvPr id="5" name="Content Placeholder 2">
            <a:extLst>
              <a:ext uri="{FF2B5EF4-FFF2-40B4-BE49-F238E27FC236}">
                <a16:creationId xmlns:a16="http://schemas.microsoft.com/office/drawing/2014/main" id="{66FC2DA7-C366-D2AE-A590-0C98109688AA}"/>
              </a:ext>
            </a:extLst>
          </p:cNvPr>
          <p:cNvSpPr>
            <a:spLocks noGrp="1"/>
          </p:cNvSpPr>
          <p:nvPr>
            <p:ph idx="1"/>
          </p:nvPr>
        </p:nvSpPr>
        <p:spPr>
          <a:xfrm>
            <a:off x="911265" y="1968000"/>
            <a:ext cx="5040000" cy="4128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6" name="Title 1">
            <a:extLst>
              <a:ext uri="{FF2B5EF4-FFF2-40B4-BE49-F238E27FC236}">
                <a16:creationId xmlns:a16="http://schemas.microsoft.com/office/drawing/2014/main" id="{50990160-3A80-1392-E38F-FB2792D00CC7}"/>
              </a:ext>
            </a:extLst>
          </p:cNvPr>
          <p:cNvSpPr>
            <a:spLocks noGrp="1"/>
          </p:cNvSpPr>
          <p:nvPr>
            <p:ph type="title"/>
          </p:nvPr>
        </p:nvSpPr>
        <p:spPr>
          <a:xfrm>
            <a:off x="912001" y="1296000"/>
            <a:ext cx="5039265" cy="480000"/>
          </a:xfrm>
        </p:spPr>
        <p:txBody>
          <a:bodyPr/>
          <a:lstStyle/>
          <a:p>
            <a:r>
              <a:rPr lang="nl-NL"/>
              <a:t>Klik om stijl te bewerken</a:t>
            </a:r>
            <a:endParaRPr lang="en-US" dirty="0"/>
          </a:p>
        </p:txBody>
      </p:sp>
      <p:sp>
        <p:nvSpPr>
          <p:cNvPr id="9" name="Vrije vorm 8">
            <a:extLst>
              <a:ext uri="{FF2B5EF4-FFF2-40B4-BE49-F238E27FC236}">
                <a16:creationId xmlns:a16="http://schemas.microsoft.com/office/drawing/2014/main" id="{427FDDE5-B025-5A59-DC79-0054E894A109}"/>
              </a:ext>
              <a:ext uri="{C183D7F6-B498-43B3-948B-1728B52AA6E4}">
                <adec:decorative xmlns:adec="http://schemas.microsoft.com/office/drawing/2017/decorative" val="1"/>
              </a:ext>
            </a:extLst>
          </p:cNvPr>
          <p:cNvSpPr>
            <a:spLocks noChangeAspect="1"/>
          </p:cNvSpPr>
          <p:nvPr userDrawn="1"/>
        </p:nvSpPr>
        <p:spPr>
          <a:xfrm>
            <a:off x="11172542" y="335999"/>
            <a:ext cx="685319" cy="1032000"/>
          </a:xfrm>
          <a:custGeom>
            <a:avLst/>
            <a:gdLst>
              <a:gd name="connsiteX0" fmla="*/ 1394 w 513989"/>
              <a:gd name="connsiteY0" fmla="*/ 0 h 774000"/>
              <a:gd name="connsiteX1" fmla="*/ 513989 w 513989"/>
              <a:gd name="connsiteY1" fmla="*/ 0 h 774000"/>
              <a:gd name="connsiteX2" fmla="*/ 513989 w 513989"/>
              <a:gd name="connsiteY2" fmla="*/ 774000 h 774000"/>
              <a:gd name="connsiteX3" fmla="*/ 343166 w 513989"/>
              <a:gd name="connsiteY3" fmla="*/ 774000 h 774000"/>
              <a:gd name="connsiteX4" fmla="*/ 343166 w 513989"/>
              <a:gd name="connsiteY4" fmla="*/ 773999 h 774000"/>
              <a:gd name="connsiteX5" fmla="*/ 283188 w 513989"/>
              <a:gd name="connsiteY5" fmla="*/ 773999 h 774000"/>
              <a:gd name="connsiteX6" fmla="*/ 283188 w 513989"/>
              <a:gd name="connsiteY6" fmla="*/ 227726 h 774000"/>
              <a:gd name="connsiteX7" fmla="*/ 0 w 513989"/>
              <a:gd name="connsiteY7" fmla="*/ 227726 h 774000"/>
              <a:gd name="connsiteX8" fmla="*/ 0 w 513989"/>
              <a:gd name="connsiteY8" fmla="*/ 71680 h 774000"/>
              <a:gd name="connsiteX9" fmla="*/ 1394 w 513989"/>
              <a:gd name="connsiteY9" fmla="*/ 71680 h 77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989" h="774000">
                <a:moveTo>
                  <a:pt x="1394" y="0"/>
                </a:moveTo>
                <a:lnTo>
                  <a:pt x="513989" y="0"/>
                </a:lnTo>
                <a:lnTo>
                  <a:pt x="513989" y="774000"/>
                </a:lnTo>
                <a:lnTo>
                  <a:pt x="343166" y="774000"/>
                </a:lnTo>
                <a:lnTo>
                  <a:pt x="343166" y="773999"/>
                </a:lnTo>
                <a:lnTo>
                  <a:pt x="283188" y="773999"/>
                </a:lnTo>
                <a:lnTo>
                  <a:pt x="283188" y="227726"/>
                </a:lnTo>
                <a:lnTo>
                  <a:pt x="0" y="227726"/>
                </a:lnTo>
                <a:lnTo>
                  <a:pt x="0" y="71680"/>
                </a:lnTo>
                <a:lnTo>
                  <a:pt x="1394" y="71680"/>
                </a:lnTo>
                <a:close/>
              </a:path>
            </a:pathLst>
          </a:custGeom>
          <a:solidFill>
            <a:schemeClr val="bg1"/>
          </a:solidFill>
          <a:ln w="12313" cap="flat">
            <a:noFill/>
            <a:prstDash val="solid"/>
            <a:miter/>
          </a:ln>
        </p:spPr>
        <p:txBody>
          <a:bodyPr wrap="square" rtlCol="0" anchor="ctr">
            <a:noAutofit/>
          </a:bodyPr>
          <a:lstStyle/>
          <a:p>
            <a:endParaRPr lang="en-GB" sz="2400">
              <a:solidFill>
                <a:schemeClr val="accent4"/>
              </a:solidFill>
            </a:endParaRPr>
          </a:p>
        </p:txBody>
      </p:sp>
      <p:sp>
        <p:nvSpPr>
          <p:cNvPr id="12" name="Tijdelijke aanduiding voor afbeelding 11">
            <a:extLst>
              <a:ext uri="{FF2B5EF4-FFF2-40B4-BE49-F238E27FC236}">
                <a16:creationId xmlns:a16="http://schemas.microsoft.com/office/drawing/2014/main" id="{B7D06E5E-9489-8CDE-8A7F-EBEE92FA0025}"/>
              </a:ext>
            </a:extLst>
          </p:cNvPr>
          <p:cNvSpPr>
            <a:spLocks noGrp="1"/>
          </p:cNvSpPr>
          <p:nvPr>
            <p:ph type="pic" idx="13"/>
          </p:nvPr>
        </p:nvSpPr>
        <p:spPr>
          <a:xfrm>
            <a:off x="6456000" y="1425"/>
            <a:ext cx="5736000" cy="6288003"/>
          </a:xfrm>
          <a:custGeom>
            <a:avLst/>
            <a:gdLst>
              <a:gd name="connsiteX0" fmla="*/ 3538800 w 4302000"/>
              <a:gd name="connsiteY0" fmla="*/ 252000 h 4716002"/>
              <a:gd name="connsiteX1" fmla="*/ 3538800 w 4302000"/>
              <a:gd name="connsiteY1" fmla="*/ 423972 h 4716002"/>
              <a:gd name="connsiteX2" fmla="*/ 3880572 w 4302000"/>
              <a:gd name="connsiteY2" fmla="*/ 423972 h 4716002"/>
              <a:gd name="connsiteX3" fmla="*/ 3880572 w 4302000"/>
              <a:gd name="connsiteY3" fmla="*/ 1026000 h 4716002"/>
              <a:gd name="connsiteX4" fmla="*/ 4051395 w 4302000"/>
              <a:gd name="connsiteY4" fmla="*/ 1026000 h 4716002"/>
              <a:gd name="connsiteX5" fmla="*/ 4051395 w 4302000"/>
              <a:gd name="connsiteY5" fmla="*/ 252000 h 4716002"/>
              <a:gd name="connsiteX6" fmla="*/ 0 w 4302000"/>
              <a:gd name="connsiteY6" fmla="*/ 0 h 4716002"/>
              <a:gd name="connsiteX7" fmla="*/ 342000 w 4302000"/>
              <a:gd name="connsiteY7" fmla="*/ 0 h 4716002"/>
              <a:gd name="connsiteX8" fmla="*/ 4302000 w 4302000"/>
              <a:gd name="connsiteY8" fmla="*/ 0 h 4716002"/>
              <a:gd name="connsiteX9" fmla="*/ 4302000 w 4302000"/>
              <a:gd name="connsiteY9" fmla="*/ 936001 h 4716002"/>
              <a:gd name="connsiteX10" fmla="*/ 4302000 w 4302000"/>
              <a:gd name="connsiteY10" fmla="*/ 2000250 h 4716002"/>
              <a:gd name="connsiteX11" fmla="*/ 4302000 w 4302000"/>
              <a:gd name="connsiteY11" fmla="*/ 3780000 h 4716002"/>
              <a:gd name="connsiteX12" fmla="*/ 4302000 w 4302000"/>
              <a:gd name="connsiteY12" fmla="*/ 4716001 h 4716002"/>
              <a:gd name="connsiteX13" fmla="*/ 3960000 w 4302000"/>
              <a:gd name="connsiteY13" fmla="*/ 4716001 h 4716002"/>
              <a:gd name="connsiteX14" fmla="*/ 1250868 w 4302000"/>
              <a:gd name="connsiteY14" fmla="*/ 4716001 h 4716002"/>
              <a:gd name="connsiteX15" fmla="*/ 1163895 w 4302000"/>
              <a:gd name="connsiteY15" fmla="*/ 4716001 h 4716002"/>
              <a:gd name="connsiteX16" fmla="*/ 1019895 w 4302000"/>
              <a:gd name="connsiteY16" fmla="*/ 4716001 h 4716002"/>
              <a:gd name="connsiteX17" fmla="*/ 1019895 w 4302000"/>
              <a:gd name="connsiteY17" fmla="*/ 4716002 h 4716002"/>
              <a:gd name="connsiteX18" fmla="*/ 0 w 4302000"/>
              <a:gd name="connsiteY18" fmla="*/ 4716002 h 4716002"/>
              <a:gd name="connsiteX19" fmla="*/ 0 w 4302000"/>
              <a:gd name="connsiteY19" fmla="*/ 4716001 h 4716002"/>
              <a:gd name="connsiteX20" fmla="*/ 0 w 4302000"/>
              <a:gd name="connsiteY20" fmla="*/ 4579435 h 4716002"/>
              <a:gd name="connsiteX21" fmla="*/ 0 w 4302000"/>
              <a:gd name="connsiteY21" fmla="*/ 4386373 h 4716002"/>
              <a:gd name="connsiteX22" fmla="*/ 858448 w 4302000"/>
              <a:gd name="connsiteY22" fmla="*/ 4386373 h 4716002"/>
              <a:gd name="connsiteX23" fmla="*/ 858448 w 4302000"/>
              <a:gd name="connsiteY23" fmla="*/ 4378846 h 4716002"/>
              <a:gd name="connsiteX24" fmla="*/ 858448 w 4302000"/>
              <a:gd name="connsiteY24" fmla="*/ 4242279 h 4716002"/>
              <a:gd name="connsiteX25" fmla="*/ 858448 w 4302000"/>
              <a:gd name="connsiteY25" fmla="*/ 4049217 h 4716002"/>
              <a:gd name="connsiteX26" fmla="*/ 178518 w 4302000"/>
              <a:gd name="connsiteY26" fmla="*/ 4049217 h 4716002"/>
              <a:gd name="connsiteX27" fmla="*/ 178518 w 4302000"/>
              <a:gd name="connsiteY27" fmla="*/ 3198865 h 4716002"/>
              <a:gd name="connsiteX28" fmla="*/ 178518 w 4302000"/>
              <a:gd name="connsiteY28" fmla="*/ 3062298 h 4716002"/>
              <a:gd name="connsiteX29" fmla="*/ 178518 w 4302000"/>
              <a:gd name="connsiteY29" fmla="*/ 2869236 h 4716002"/>
              <a:gd name="connsiteX30" fmla="*/ 0 w 4302000"/>
              <a:gd name="connsiteY30" fmla="*/ 2869236 h 4716002"/>
              <a:gd name="connsiteX31" fmla="*/ 0 w 4302000"/>
              <a:gd name="connsiteY31" fmla="*/ 2857465 h 4716002"/>
              <a:gd name="connsiteX32" fmla="*/ 0 w 4302000"/>
              <a:gd name="connsiteY32" fmla="*/ 2433599 h 4716002"/>
              <a:gd name="connsiteX33" fmla="*/ 0 w 4302000"/>
              <a:gd name="connsiteY33" fmla="*/ 936001 h 471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302000" h="4716002">
                <a:moveTo>
                  <a:pt x="3538800" y="252000"/>
                </a:moveTo>
                <a:lnTo>
                  <a:pt x="3538800" y="423972"/>
                </a:lnTo>
                <a:lnTo>
                  <a:pt x="3880572" y="423972"/>
                </a:lnTo>
                <a:lnTo>
                  <a:pt x="3880572" y="1026000"/>
                </a:lnTo>
                <a:lnTo>
                  <a:pt x="4051395" y="1026000"/>
                </a:lnTo>
                <a:lnTo>
                  <a:pt x="4051395" y="252000"/>
                </a:lnTo>
                <a:close/>
                <a:moveTo>
                  <a:pt x="0" y="0"/>
                </a:moveTo>
                <a:lnTo>
                  <a:pt x="342000" y="0"/>
                </a:lnTo>
                <a:lnTo>
                  <a:pt x="4302000" y="0"/>
                </a:lnTo>
                <a:lnTo>
                  <a:pt x="4302000" y="936001"/>
                </a:lnTo>
                <a:lnTo>
                  <a:pt x="4302000" y="2000250"/>
                </a:lnTo>
                <a:lnTo>
                  <a:pt x="4302000" y="3780000"/>
                </a:lnTo>
                <a:lnTo>
                  <a:pt x="4302000" y="4716001"/>
                </a:lnTo>
                <a:lnTo>
                  <a:pt x="3960000" y="4716001"/>
                </a:lnTo>
                <a:lnTo>
                  <a:pt x="1250868" y="4716001"/>
                </a:lnTo>
                <a:lnTo>
                  <a:pt x="1163895" y="4716001"/>
                </a:lnTo>
                <a:lnTo>
                  <a:pt x="1019895" y="4716001"/>
                </a:lnTo>
                <a:lnTo>
                  <a:pt x="1019895" y="4716002"/>
                </a:lnTo>
                <a:lnTo>
                  <a:pt x="0" y="4716002"/>
                </a:lnTo>
                <a:lnTo>
                  <a:pt x="0" y="4716001"/>
                </a:lnTo>
                <a:lnTo>
                  <a:pt x="0" y="4579435"/>
                </a:lnTo>
                <a:lnTo>
                  <a:pt x="0" y="4386373"/>
                </a:lnTo>
                <a:lnTo>
                  <a:pt x="858448" y="4386373"/>
                </a:lnTo>
                <a:lnTo>
                  <a:pt x="858448" y="4378846"/>
                </a:lnTo>
                <a:lnTo>
                  <a:pt x="858448" y="4242279"/>
                </a:lnTo>
                <a:lnTo>
                  <a:pt x="858448" y="4049217"/>
                </a:lnTo>
                <a:lnTo>
                  <a:pt x="178518" y="4049217"/>
                </a:lnTo>
                <a:lnTo>
                  <a:pt x="178518" y="3198865"/>
                </a:lnTo>
                <a:lnTo>
                  <a:pt x="178518" y="3062298"/>
                </a:lnTo>
                <a:lnTo>
                  <a:pt x="178518" y="2869236"/>
                </a:lnTo>
                <a:lnTo>
                  <a:pt x="0" y="2869236"/>
                </a:lnTo>
                <a:lnTo>
                  <a:pt x="0" y="2857465"/>
                </a:lnTo>
                <a:lnTo>
                  <a:pt x="0" y="2433599"/>
                </a:lnTo>
                <a:lnTo>
                  <a:pt x="0" y="936001"/>
                </a:lnTo>
                <a:close/>
              </a:path>
            </a:pathLst>
          </a:custGeom>
          <a:solidFill>
            <a:schemeClr val="bg1">
              <a:lumMod val="85000"/>
            </a:schemeClr>
          </a:solidFill>
        </p:spPr>
        <p:txBody>
          <a:bodyPr wrap="square" lIns="360000" tIns="360000" rIns="360000" anchor="t">
            <a:noAutofit/>
          </a:bodyPr>
          <a:lstStyle>
            <a:lvl1pPr marL="0" indent="0" algn="ctr">
              <a:lnSpc>
                <a:spcPct val="110000"/>
              </a:lnSpc>
              <a:spcBef>
                <a:spcPts val="0"/>
              </a:spcBef>
              <a:buNone/>
              <a:defRPr sz="2133">
                <a:solidFill>
                  <a:schemeClr val="tx1">
                    <a:lumMod val="50000"/>
                    <a:lumOff val="50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Klik op het pictogram als u een afbeelding wilt toevoegen</a:t>
            </a:r>
            <a:endParaRPr lang="en-US" dirty="0"/>
          </a:p>
        </p:txBody>
      </p:sp>
    </p:spTree>
    <p:extLst>
      <p:ext uri="{BB962C8B-B14F-4D97-AF65-F5344CB8AC3E}">
        <p14:creationId xmlns:p14="http://schemas.microsoft.com/office/powerpoint/2010/main" val="42142292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 en afbeelding links">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7BE92A0-EE28-164E-8842-ED9D6A0E05C2}" type="datetime4">
              <a:rPr lang="nl-NL" smtClean="0"/>
              <a:t>14 maart 2024</a:t>
            </a:fld>
            <a:endParaRPr lang="nl-NL"/>
          </a:p>
        </p:txBody>
      </p:sp>
      <p:sp>
        <p:nvSpPr>
          <p:cNvPr id="5" name="Footer Placeholder 4"/>
          <p:cNvSpPr>
            <a:spLocks noGrp="1"/>
          </p:cNvSpPr>
          <p:nvPr>
            <p:ph type="ftr" sz="quarter" idx="11"/>
          </p:nvPr>
        </p:nvSpPr>
        <p:spPr/>
        <p:txBody>
          <a:bodyPr/>
          <a:lstStyle/>
          <a:p>
            <a:r>
              <a:rPr lang="nl-NL"/>
              <a:t>Titel van de presentatie &gt; pas aan via &gt; Functie Koptekst en voettekst</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7" name="Graphic 13">
            <a:extLst>
              <a:ext uri="{FF2B5EF4-FFF2-40B4-BE49-F238E27FC236}">
                <a16:creationId xmlns:a16="http://schemas.microsoft.com/office/drawing/2014/main" id="{A4B69884-617E-8DFE-C239-4EE35195B0CF}"/>
              </a:ext>
              <a:ext uri="{C183D7F6-B498-43B3-948B-1728B52AA6E4}">
                <adec:decorative xmlns:adec="http://schemas.microsoft.com/office/drawing/2017/decorative" val="1"/>
              </a:ext>
            </a:extLst>
          </p:cNvPr>
          <p:cNvSpPr>
            <a:spLocks noChangeAspect="1"/>
          </p:cNvSpPr>
          <p:nvPr userDrawn="1"/>
        </p:nvSpPr>
        <p:spPr>
          <a:xfrm>
            <a:off x="11174400" y="336000"/>
            <a:ext cx="683459" cy="1032000"/>
          </a:xfrm>
          <a:custGeom>
            <a:avLst/>
            <a:gdLst>
              <a:gd name="connsiteX0" fmla="*/ 333824 w 500673"/>
              <a:gd name="connsiteY0" fmla="*/ 168218 h 757104"/>
              <a:gd name="connsiteX1" fmla="*/ 333824 w 500673"/>
              <a:gd name="connsiteY1" fmla="*/ 757104 h 757104"/>
              <a:gd name="connsiteX2" fmla="*/ 500674 w 500673"/>
              <a:gd name="connsiteY2" fmla="*/ 757104 h 757104"/>
              <a:gd name="connsiteX3" fmla="*/ 500674 w 500673"/>
              <a:gd name="connsiteY3" fmla="*/ 0 h 757104"/>
              <a:gd name="connsiteX4" fmla="*/ 0 w 500673"/>
              <a:gd name="connsiteY4" fmla="*/ 0 h 757104"/>
              <a:gd name="connsiteX5" fmla="*/ 0 w 500673"/>
              <a:gd name="connsiteY5" fmla="*/ 168218 h 757104"/>
              <a:gd name="connsiteX6" fmla="*/ 333824 w 500673"/>
              <a:gd name="connsiteY6" fmla="*/ 168218 h 75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673" h="757104">
                <a:moveTo>
                  <a:pt x="333824" y="168218"/>
                </a:moveTo>
                <a:lnTo>
                  <a:pt x="333824" y="757104"/>
                </a:lnTo>
                <a:lnTo>
                  <a:pt x="500674" y="757104"/>
                </a:lnTo>
                <a:lnTo>
                  <a:pt x="500674" y="0"/>
                </a:lnTo>
                <a:lnTo>
                  <a:pt x="0" y="0"/>
                </a:lnTo>
                <a:lnTo>
                  <a:pt x="0" y="168218"/>
                </a:lnTo>
                <a:lnTo>
                  <a:pt x="333824" y="168218"/>
                </a:lnTo>
                <a:close/>
              </a:path>
            </a:pathLst>
          </a:custGeom>
          <a:solidFill>
            <a:schemeClr val="bg1"/>
          </a:solidFill>
          <a:ln w="12313" cap="flat">
            <a:noFill/>
            <a:prstDash val="solid"/>
            <a:miter/>
          </a:ln>
        </p:spPr>
        <p:txBody>
          <a:bodyPr rtlCol="0" anchor="ctr"/>
          <a:lstStyle/>
          <a:p>
            <a:endParaRPr lang="en-GB" sz="2400">
              <a:solidFill>
                <a:schemeClr val="accent4"/>
              </a:solidFill>
            </a:endParaRPr>
          </a:p>
        </p:txBody>
      </p:sp>
      <p:sp>
        <p:nvSpPr>
          <p:cNvPr id="29" name="Graphic 11">
            <a:extLst>
              <a:ext uri="{FF2B5EF4-FFF2-40B4-BE49-F238E27FC236}">
                <a16:creationId xmlns:a16="http://schemas.microsoft.com/office/drawing/2014/main" id="{CFB89A87-F87F-1E71-78AF-8916E5E6FCD4}"/>
              </a:ext>
              <a:ext uri="{C183D7F6-B498-43B3-948B-1728B52AA6E4}">
                <adec:decorative xmlns:adec="http://schemas.microsoft.com/office/drawing/2017/decorative" val="1"/>
              </a:ext>
            </a:extLst>
          </p:cNvPr>
          <p:cNvSpPr/>
          <p:nvPr userDrawn="1"/>
        </p:nvSpPr>
        <p:spPr>
          <a:xfrm>
            <a:off x="336001" y="4492800"/>
            <a:ext cx="1359860" cy="2022848"/>
          </a:xfrm>
          <a:custGeom>
            <a:avLst/>
            <a:gdLst>
              <a:gd name="connsiteX0" fmla="*/ 339965 w 1019895"/>
              <a:gd name="connsiteY0" fmla="*/ 1179981 h 1517136"/>
              <a:gd name="connsiteX1" fmla="*/ 339965 w 1019895"/>
              <a:gd name="connsiteY1" fmla="*/ 0 h 1517136"/>
              <a:gd name="connsiteX2" fmla="*/ 0 w 1019895"/>
              <a:gd name="connsiteY2" fmla="*/ 0 h 1517136"/>
              <a:gd name="connsiteX3" fmla="*/ 0 w 1019895"/>
              <a:gd name="connsiteY3" fmla="*/ 1517137 h 1517136"/>
              <a:gd name="connsiteX4" fmla="*/ 1019895 w 1019895"/>
              <a:gd name="connsiteY4" fmla="*/ 1517137 h 1517136"/>
              <a:gd name="connsiteX5" fmla="*/ 1019895 w 1019895"/>
              <a:gd name="connsiteY5" fmla="*/ 1179981 h 1517136"/>
              <a:gd name="connsiteX6" fmla="*/ 339965 w 1019895"/>
              <a:gd name="connsiteY6" fmla="*/ 1179981 h 151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9895" h="1517136">
                <a:moveTo>
                  <a:pt x="339965" y="1179981"/>
                </a:moveTo>
                <a:lnTo>
                  <a:pt x="339965" y="0"/>
                </a:lnTo>
                <a:lnTo>
                  <a:pt x="0" y="0"/>
                </a:lnTo>
                <a:lnTo>
                  <a:pt x="0" y="1517137"/>
                </a:lnTo>
                <a:lnTo>
                  <a:pt x="1019895" y="1517137"/>
                </a:lnTo>
                <a:lnTo>
                  <a:pt x="1019895" y="1179981"/>
                </a:lnTo>
                <a:lnTo>
                  <a:pt x="339965" y="1179981"/>
                </a:lnTo>
                <a:close/>
              </a:path>
            </a:pathLst>
          </a:custGeom>
          <a:solidFill>
            <a:schemeClr val="bg1"/>
          </a:solidFill>
          <a:ln w="12621" cap="flat">
            <a:noFill/>
            <a:prstDash val="solid"/>
            <a:miter/>
          </a:ln>
        </p:spPr>
        <p:txBody>
          <a:bodyPr rtlCol="0" anchor="ctr"/>
          <a:lstStyle/>
          <a:p>
            <a:endParaRPr lang="nl-NL" sz="2400"/>
          </a:p>
        </p:txBody>
      </p:sp>
      <p:sp>
        <p:nvSpPr>
          <p:cNvPr id="9" name="Tijdelijke aanduiding voor afbeelding 8">
            <a:extLst>
              <a:ext uri="{FF2B5EF4-FFF2-40B4-BE49-F238E27FC236}">
                <a16:creationId xmlns:a16="http://schemas.microsoft.com/office/drawing/2014/main" id="{6EF1A30C-D40C-7D32-441D-F29B6A5E3AE7}"/>
              </a:ext>
            </a:extLst>
          </p:cNvPr>
          <p:cNvSpPr>
            <a:spLocks noGrp="1"/>
          </p:cNvSpPr>
          <p:nvPr>
            <p:ph type="pic" idx="1"/>
          </p:nvPr>
        </p:nvSpPr>
        <p:spPr>
          <a:xfrm>
            <a:off x="0" y="1"/>
            <a:ext cx="5952000" cy="6857999"/>
          </a:xfrm>
          <a:custGeom>
            <a:avLst/>
            <a:gdLst>
              <a:gd name="connsiteX0" fmla="*/ 252000 w 4464000"/>
              <a:gd name="connsiteY0" fmla="*/ 3369600 h 5143499"/>
              <a:gd name="connsiteX1" fmla="*/ 252000 w 4464000"/>
              <a:gd name="connsiteY1" fmla="*/ 4886737 h 5143499"/>
              <a:gd name="connsiteX2" fmla="*/ 1271895 w 4464000"/>
              <a:gd name="connsiteY2" fmla="*/ 4886737 h 5143499"/>
              <a:gd name="connsiteX3" fmla="*/ 1271895 w 4464000"/>
              <a:gd name="connsiteY3" fmla="*/ 4549581 h 5143499"/>
              <a:gd name="connsiteX4" fmla="*/ 591965 w 4464000"/>
              <a:gd name="connsiteY4" fmla="*/ 4549581 h 5143499"/>
              <a:gd name="connsiteX5" fmla="*/ 591965 w 4464000"/>
              <a:gd name="connsiteY5" fmla="*/ 3369600 h 5143499"/>
              <a:gd name="connsiteX6" fmla="*/ 0 w 4464000"/>
              <a:gd name="connsiteY6" fmla="*/ 0 h 5143499"/>
              <a:gd name="connsiteX7" fmla="*/ 4464000 w 4464000"/>
              <a:gd name="connsiteY7" fmla="*/ 0 h 5143499"/>
              <a:gd name="connsiteX8" fmla="*/ 4464000 w 4464000"/>
              <a:gd name="connsiteY8" fmla="*/ 5143499 h 5143499"/>
              <a:gd name="connsiteX9" fmla="*/ 0 w 4464000"/>
              <a:gd name="connsiteY9" fmla="*/ 5143499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64000" h="5143499">
                <a:moveTo>
                  <a:pt x="252000" y="3369600"/>
                </a:moveTo>
                <a:lnTo>
                  <a:pt x="252000" y="4886737"/>
                </a:lnTo>
                <a:lnTo>
                  <a:pt x="1271895" y="4886737"/>
                </a:lnTo>
                <a:lnTo>
                  <a:pt x="1271895" y="4549581"/>
                </a:lnTo>
                <a:lnTo>
                  <a:pt x="591965" y="4549581"/>
                </a:lnTo>
                <a:lnTo>
                  <a:pt x="591965" y="3369600"/>
                </a:lnTo>
                <a:close/>
                <a:moveTo>
                  <a:pt x="0" y="0"/>
                </a:moveTo>
                <a:lnTo>
                  <a:pt x="4464000" y="0"/>
                </a:lnTo>
                <a:lnTo>
                  <a:pt x="4464000" y="5143499"/>
                </a:lnTo>
                <a:lnTo>
                  <a:pt x="0" y="5143499"/>
                </a:lnTo>
                <a:close/>
              </a:path>
            </a:pathLst>
          </a:custGeom>
          <a:solidFill>
            <a:schemeClr val="bg1">
              <a:lumMod val="85000"/>
            </a:schemeClr>
          </a:solidFill>
        </p:spPr>
        <p:txBody>
          <a:bodyPr wrap="square" lIns="360000" tIns="360000" rIns="360000" anchor="t">
            <a:noAutofit/>
          </a:bodyPr>
          <a:lstStyle>
            <a:lvl1pPr marL="0" indent="0" algn="ctr">
              <a:lnSpc>
                <a:spcPct val="110000"/>
              </a:lnSpc>
              <a:spcBef>
                <a:spcPts val="0"/>
              </a:spcBef>
              <a:buNone/>
              <a:defRPr sz="2133">
                <a:solidFill>
                  <a:schemeClr val="tx1">
                    <a:lumMod val="50000"/>
                    <a:lumOff val="50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a:t>Klik op het pictogram als u een afbeelding wilt toevoegen</a:t>
            </a:r>
            <a:endParaRPr lang="en-US" dirty="0"/>
          </a:p>
        </p:txBody>
      </p:sp>
      <p:sp>
        <p:nvSpPr>
          <p:cNvPr id="2" name="Title 1">
            <a:extLst>
              <a:ext uri="{FF2B5EF4-FFF2-40B4-BE49-F238E27FC236}">
                <a16:creationId xmlns:a16="http://schemas.microsoft.com/office/drawing/2014/main" id="{664921FF-3FE4-6752-5C75-F0E39EFEE7BD}"/>
              </a:ext>
            </a:extLst>
          </p:cNvPr>
          <p:cNvSpPr>
            <a:spLocks noGrp="1"/>
          </p:cNvSpPr>
          <p:nvPr>
            <p:ph type="title"/>
          </p:nvPr>
        </p:nvSpPr>
        <p:spPr>
          <a:xfrm>
            <a:off x="6240008" y="1296000"/>
            <a:ext cx="5040000" cy="480000"/>
          </a:xfrm>
        </p:spPr>
        <p:txBody>
          <a:bodyPr/>
          <a:lstStyle/>
          <a:p>
            <a:r>
              <a:rPr lang="nl-NL"/>
              <a:t>Klik om stijl te bewerken</a:t>
            </a:r>
            <a:endParaRPr lang="en-US" dirty="0"/>
          </a:p>
        </p:txBody>
      </p:sp>
      <p:sp>
        <p:nvSpPr>
          <p:cNvPr id="3" name="Content Placeholder 3">
            <a:extLst>
              <a:ext uri="{FF2B5EF4-FFF2-40B4-BE49-F238E27FC236}">
                <a16:creationId xmlns:a16="http://schemas.microsoft.com/office/drawing/2014/main" id="{1CCA6DCB-A386-70DB-ADF7-895F4CC8CD02}"/>
              </a:ext>
            </a:extLst>
          </p:cNvPr>
          <p:cNvSpPr>
            <a:spLocks noGrp="1"/>
          </p:cNvSpPr>
          <p:nvPr>
            <p:ph sz="half" idx="2"/>
          </p:nvPr>
        </p:nvSpPr>
        <p:spPr>
          <a:xfrm>
            <a:off x="6240737" y="1968000"/>
            <a:ext cx="5040000" cy="4128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extLst>
      <p:ext uri="{BB962C8B-B14F-4D97-AF65-F5344CB8AC3E}">
        <p14:creationId xmlns:p14="http://schemas.microsoft.com/office/powerpoint/2010/main" val="13043111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Alleen afbeelding">
    <p:bg>
      <p:bgPr>
        <a:solidFill>
          <a:schemeClr val="accent1"/>
        </a:solidFill>
        <a:effectLst/>
      </p:bgPr>
    </p:bg>
    <p:spTree>
      <p:nvGrpSpPr>
        <p:cNvPr id="1" name=""/>
        <p:cNvGrpSpPr/>
        <p:nvPr/>
      </p:nvGrpSpPr>
      <p:grpSpPr>
        <a:xfrm>
          <a:off x="0" y="0"/>
          <a:ext cx="0" cy="0"/>
          <a:chOff x="0" y="0"/>
          <a:chExt cx="0" cy="0"/>
        </a:xfrm>
      </p:grpSpPr>
      <p:sp>
        <p:nvSpPr>
          <p:cNvPr id="14" name="Vrije vorm 13">
            <a:extLst>
              <a:ext uri="{FF2B5EF4-FFF2-40B4-BE49-F238E27FC236}">
                <a16:creationId xmlns:a16="http://schemas.microsoft.com/office/drawing/2014/main" id="{3A92A89F-6921-5891-76CE-1287CF8A27A6}"/>
              </a:ext>
              <a:ext uri="{C183D7F6-B498-43B3-948B-1728B52AA6E4}">
                <adec:decorative xmlns:adec="http://schemas.microsoft.com/office/drawing/2017/decorative" val="1"/>
              </a:ext>
            </a:extLst>
          </p:cNvPr>
          <p:cNvSpPr>
            <a:spLocks noChangeAspect="1"/>
          </p:cNvSpPr>
          <p:nvPr userDrawn="1"/>
        </p:nvSpPr>
        <p:spPr>
          <a:xfrm>
            <a:off x="11174401" y="336000"/>
            <a:ext cx="683460" cy="1032000"/>
          </a:xfrm>
          <a:custGeom>
            <a:avLst/>
            <a:gdLst>
              <a:gd name="connsiteX0" fmla="*/ 0 w 512595"/>
              <a:gd name="connsiteY0" fmla="*/ 0 h 774000"/>
              <a:gd name="connsiteX1" fmla="*/ 512595 w 512595"/>
              <a:gd name="connsiteY1" fmla="*/ 0 h 774000"/>
              <a:gd name="connsiteX2" fmla="*/ 512595 w 512595"/>
              <a:gd name="connsiteY2" fmla="*/ 774000 h 774000"/>
              <a:gd name="connsiteX3" fmla="*/ 341772 w 512595"/>
              <a:gd name="connsiteY3" fmla="*/ 774000 h 774000"/>
              <a:gd name="connsiteX4" fmla="*/ 341772 w 512595"/>
              <a:gd name="connsiteY4" fmla="*/ 773999 h 774000"/>
              <a:gd name="connsiteX5" fmla="*/ 322574 w 512595"/>
              <a:gd name="connsiteY5" fmla="*/ 773999 h 774000"/>
              <a:gd name="connsiteX6" fmla="*/ 322574 w 512595"/>
              <a:gd name="connsiteY6" fmla="*/ 190814 h 774000"/>
              <a:gd name="connsiteX7" fmla="*/ 0 w 512595"/>
              <a:gd name="connsiteY7" fmla="*/ 190814 h 774000"/>
              <a:gd name="connsiteX8" fmla="*/ 0 w 512595"/>
              <a:gd name="connsiteY8" fmla="*/ 171972 h 774000"/>
              <a:gd name="connsiteX9" fmla="*/ 0 w 512595"/>
              <a:gd name="connsiteY9" fmla="*/ 24224 h 77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2595" h="774000">
                <a:moveTo>
                  <a:pt x="0" y="0"/>
                </a:moveTo>
                <a:lnTo>
                  <a:pt x="512595" y="0"/>
                </a:lnTo>
                <a:lnTo>
                  <a:pt x="512595" y="774000"/>
                </a:lnTo>
                <a:lnTo>
                  <a:pt x="341772" y="774000"/>
                </a:lnTo>
                <a:lnTo>
                  <a:pt x="341772" y="773999"/>
                </a:lnTo>
                <a:lnTo>
                  <a:pt x="322574" y="773999"/>
                </a:lnTo>
                <a:lnTo>
                  <a:pt x="322574" y="190814"/>
                </a:lnTo>
                <a:lnTo>
                  <a:pt x="0" y="190814"/>
                </a:lnTo>
                <a:lnTo>
                  <a:pt x="0" y="171972"/>
                </a:lnTo>
                <a:lnTo>
                  <a:pt x="0" y="24224"/>
                </a:lnTo>
                <a:close/>
              </a:path>
            </a:pathLst>
          </a:custGeom>
          <a:solidFill>
            <a:schemeClr val="bg1"/>
          </a:solidFill>
          <a:ln w="12313" cap="flat">
            <a:noFill/>
            <a:prstDash val="solid"/>
            <a:miter/>
          </a:ln>
        </p:spPr>
        <p:txBody>
          <a:bodyPr wrap="square" rtlCol="0" anchor="ctr">
            <a:noAutofit/>
          </a:bodyPr>
          <a:lstStyle/>
          <a:p>
            <a:endParaRPr lang="en-GB" sz="2400">
              <a:solidFill>
                <a:schemeClr val="accent4"/>
              </a:solidFill>
            </a:endParaRPr>
          </a:p>
        </p:txBody>
      </p:sp>
      <p:sp>
        <p:nvSpPr>
          <p:cNvPr id="4" name="Date Placeholder 3"/>
          <p:cNvSpPr>
            <a:spLocks noGrp="1"/>
          </p:cNvSpPr>
          <p:nvPr>
            <p:ph type="dt" sz="half" idx="10"/>
          </p:nvPr>
        </p:nvSpPr>
        <p:spPr/>
        <p:txBody>
          <a:bodyPr/>
          <a:lstStyle/>
          <a:p>
            <a:fld id="{A7BE92A0-EE28-164E-8842-ED9D6A0E05C2}" type="datetime4">
              <a:rPr lang="nl-NL" smtClean="0"/>
              <a:t>14 maart 2024</a:t>
            </a:fld>
            <a:endParaRPr lang="nl-NL"/>
          </a:p>
        </p:txBody>
      </p:sp>
      <p:sp>
        <p:nvSpPr>
          <p:cNvPr id="5" name="Footer Placeholder 4"/>
          <p:cNvSpPr>
            <a:spLocks noGrp="1"/>
          </p:cNvSpPr>
          <p:nvPr>
            <p:ph type="ftr" sz="quarter" idx="11"/>
          </p:nvPr>
        </p:nvSpPr>
        <p:spPr/>
        <p:txBody>
          <a:bodyPr/>
          <a:lstStyle/>
          <a:p>
            <a:r>
              <a:rPr lang="nl-NL"/>
              <a:t>Titel van de presentatie &gt; pas aan via &gt; Functie Koptekst en voettekst</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16" name="Vrije vorm 15">
            <a:extLst>
              <a:ext uri="{FF2B5EF4-FFF2-40B4-BE49-F238E27FC236}">
                <a16:creationId xmlns:a16="http://schemas.microsoft.com/office/drawing/2014/main" id="{A457AB02-72BB-04B7-1D4E-8841EDB679FA}"/>
              </a:ext>
              <a:ext uri="{C183D7F6-B498-43B3-948B-1728B52AA6E4}">
                <adec:decorative xmlns:adec="http://schemas.microsoft.com/office/drawing/2017/decorative" val="1"/>
              </a:ext>
            </a:extLst>
          </p:cNvPr>
          <p:cNvSpPr/>
          <p:nvPr userDrawn="1"/>
        </p:nvSpPr>
        <p:spPr>
          <a:xfrm>
            <a:off x="336001" y="4492801"/>
            <a:ext cx="1359860" cy="2022849"/>
          </a:xfrm>
          <a:custGeom>
            <a:avLst/>
            <a:gdLst>
              <a:gd name="connsiteX0" fmla="*/ 0 w 1019895"/>
              <a:gd name="connsiteY0" fmla="*/ 0 h 1517137"/>
              <a:gd name="connsiteX1" fmla="*/ 30575 w 1019895"/>
              <a:gd name="connsiteY1" fmla="*/ 0 h 1517137"/>
              <a:gd name="connsiteX2" fmla="*/ 339965 w 1019895"/>
              <a:gd name="connsiteY2" fmla="*/ 0 h 1517137"/>
              <a:gd name="connsiteX3" fmla="*/ 360348 w 1019895"/>
              <a:gd name="connsiteY3" fmla="*/ 0 h 1517137"/>
              <a:gd name="connsiteX4" fmla="*/ 360348 w 1019895"/>
              <a:gd name="connsiteY4" fmla="*/ 1159187 h 1517137"/>
              <a:gd name="connsiteX5" fmla="*/ 1019895 w 1019895"/>
              <a:gd name="connsiteY5" fmla="*/ 1159187 h 1517137"/>
              <a:gd name="connsiteX6" fmla="*/ 1019895 w 1019895"/>
              <a:gd name="connsiteY6" fmla="*/ 1179981 h 1517137"/>
              <a:gd name="connsiteX7" fmla="*/ 1019895 w 1019895"/>
              <a:gd name="connsiteY7" fmla="*/ 1490401 h 1517137"/>
              <a:gd name="connsiteX8" fmla="*/ 1019895 w 1019895"/>
              <a:gd name="connsiteY8" fmla="*/ 1517137 h 1517137"/>
              <a:gd name="connsiteX9" fmla="*/ 0 w 1019895"/>
              <a:gd name="connsiteY9" fmla="*/ 1517137 h 1517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9895" h="1517137">
                <a:moveTo>
                  <a:pt x="0" y="0"/>
                </a:moveTo>
                <a:lnTo>
                  <a:pt x="30575" y="0"/>
                </a:lnTo>
                <a:lnTo>
                  <a:pt x="339965" y="0"/>
                </a:lnTo>
                <a:lnTo>
                  <a:pt x="360348" y="0"/>
                </a:lnTo>
                <a:lnTo>
                  <a:pt x="360348" y="1159187"/>
                </a:lnTo>
                <a:lnTo>
                  <a:pt x="1019895" y="1159187"/>
                </a:lnTo>
                <a:lnTo>
                  <a:pt x="1019895" y="1179981"/>
                </a:lnTo>
                <a:lnTo>
                  <a:pt x="1019895" y="1490401"/>
                </a:lnTo>
                <a:lnTo>
                  <a:pt x="1019895" y="1517137"/>
                </a:lnTo>
                <a:lnTo>
                  <a:pt x="0" y="1517137"/>
                </a:lnTo>
                <a:close/>
              </a:path>
            </a:pathLst>
          </a:custGeom>
          <a:solidFill>
            <a:schemeClr val="bg1"/>
          </a:solidFill>
          <a:ln w="12621" cap="flat">
            <a:noFill/>
            <a:prstDash val="solid"/>
            <a:miter/>
          </a:ln>
        </p:spPr>
        <p:txBody>
          <a:bodyPr rtlCol="0" anchor="ctr"/>
          <a:lstStyle/>
          <a:p>
            <a:endParaRPr lang="nl-NL" sz="2400"/>
          </a:p>
        </p:txBody>
      </p:sp>
      <p:sp>
        <p:nvSpPr>
          <p:cNvPr id="9" name="Tijdelijke aanduiding voor afbeelding 8">
            <a:extLst>
              <a:ext uri="{FF2B5EF4-FFF2-40B4-BE49-F238E27FC236}">
                <a16:creationId xmlns:a16="http://schemas.microsoft.com/office/drawing/2014/main" id="{BCC2F4E6-1952-E906-D6D4-85CB03985F58}"/>
              </a:ext>
            </a:extLst>
          </p:cNvPr>
          <p:cNvSpPr>
            <a:spLocks noGrp="1"/>
          </p:cNvSpPr>
          <p:nvPr>
            <p:ph type="pic" idx="1" hasCustomPrompt="1"/>
          </p:nvPr>
        </p:nvSpPr>
        <p:spPr>
          <a:xfrm>
            <a:off x="0" y="481263"/>
            <a:ext cx="12192000" cy="5808000"/>
          </a:xfrm>
          <a:custGeom>
            <a:avLst/>
            <a:gdLst>
              <a:gd name="connsiteX0" fmla="*/ 0 w 9144000"/>
              <a:gd name="connsiteY0" fmla="*/ 0 h 4356000"/>
              <a:gd name="connsiteX1" fmla="*/ 8380800 w 9144000"/>
              <a:gd name="connsiteY1" fmla="*/ 0 h 4356000"/>
              <a:gd name="connsiteX2" fmla="*/ 8380800 w 9144000"/>
              <a:gd name="connsiteY2" fmla="*/ 63025 h 4356000"/>
              <a:gd name="connsiteX3" fmla="*/ 8722572 w 9144000"/>
              <a:gd name="connsiteY3" fmla="*/ 63025 h 4356000"/>
              <a:gd name="connsiteX4" fmla="*/ 8722572 w 9144000"/>
              <a:gd name="connsiteY4" fmla="*/ 665053 h 4356000"/>
              <a:gd name="connsiteX5" fmla="*/ 8893395 w 9144000"/>
              <a:gd name="connsiteY5" fmla="*/ 665053 h 4356000"/>
              <a:gd name="connsiteX6" fmla="*/ 8893395 w 9144000"/>
              <a:gd name="connsiteY6" fmla="*/ 0 h 4356000"/>
              <a:gd name="connsiteX7" fmla="*/ 9144000 w 9144000"/>
              <a:gd name="connsiteY7" fmla="*/ 0 h 4356000"/>
              <a:gd name="connsiteX8" fmla="*/ 9144000 w 9144000"/>
              <a:gd name="connsiteY8" fmla="*/ 4356000 h 4356000"/>
              <a:gd name="connsiteX9" fmla="*/ 1271895 w 9144000"/>
              <a:gd name="connsiteY9" fmla="*/ 4356000 h 4356000"/>
              <a:gd name="connsiteX10" fmla="*/ 1271895 w 9144000"/>
              <a:gd name="connsiteY10" fmla="*/ 4188634 h 4356000"/>
              <a:gd name="connsiteX11" fmla="*/ 591965 w 9144000"/>
              <a:gd name="connsiteY11" fmla="*/ 4188634 h 4356000"/>
              <a:gd name="connsiteX12" fmla="*/ 591965 w 9144000"/>
              <a:gd name="connsiteY12" fmla="*/ 3008653 h 4356000"/>
              <a:gd name="connsiteX13" fmla="*/ 252000 w 9144000"/>
              <a:gd name="connsiteY13" fmla="*/ 3008653 h 4356000"/>
              <a:gd name="connsiteX14" fmla="*/ 252000 w 9144000"/>
              <a:gd name="connsiteY14" fmla="*/ 4356000 h 4356000"/>
              <a:gd name="connsiteX15" fmla="*/ 0 w 9144000"/>
              <a:gd name="connsiteY15" fmla="*/ 4356000 h 435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4000" h="4356000">
                <a:moveTo>
                  <a:pt x="0" y="0"/>
                </a:moveTo>
                <a:lnTo>
                  <a:pt x="8380800" y="0"/>
                </a:lnTo>
                <a:lnTo>
                  <a:pt x="8380800" y="63025"/>
                </a:lnTo>
                <a:lnTo>
                  <a:pt x="8722572" y="63025"/>
                </a:lnTo>
                <a:lnTo>
                  <a:pt x="8722572" y="665053"/>
                </a:lnTo>
                <a:lnTo>
                  <a:pt x="8893395" y="665053"/>
                </a:lnTo>
                <a:lnTo>
                  <a:pt x="8893395" y="0"/>
                </a:lnTo>
                <a:lnTo>
                  <a:pt x="9144000" y="0"/>
                </a:lnTo>
                <a:lnTo>
                  <a:pt x="9144000" y="4356000"/>
                </a:lnTo>
                <a:lnTo>
                  <a:pt x="1271895" y="4356000"/>
                </a:lnTo>
                <a:lnTo>
                  <a:pt x="1271895" y="4188634"/>
                </a:lnTo>
                <a:lnTo>
                  <a:pt x="591965" y="4188634"/>
                </a:lnTo>
                <a:lnTo>
                  <a:pt x="591965" y="3008653"/>
                </a:lnTo>
                <a:lnTo>
                  <a:pt x="252000" y="3008653"/>
                </a:lnTo>
                <a:lnTo>
                  <a:pt x="252000" y="4356000"/>
                </a:lnTo>
                <a:lnTo>
                  <a:pt x="0" y="4356000"/>
                </a:lnTo>
                <a:close/>
              </a:path>
            </a:pathLst>
          </a:custGeom>
          <a:solidFill>
            <a:schemeClr val="bg1">
              <a:lumMod val="85000"/>
            </a:schemeClr>
          </a:solidFill>
        </p:spPr>
        <p:txBody>
          <a:bodyPr wrap="square" lIns="1800000" tIns="360000" rIns="1800000" anchor="t">
            <a:noAutofit/>
          </a:bodyPr>
          <a:lstStyle>
            <a:lvl1pPr marL="0" indent="0" algn="ctr">
              <a:lnSpc>
                <a:spcPct val="110000"/>
              </a:lnSpc>
              <a:spcBef>
                <a:spcPts val="0"/>
              </a:spcBef>
              <a:buNone/>
              <a:defRPr sz="2133">
                <a:solidFill>
                  <a:schemeClr val="tx1">
                    <a:lumMod val="50000"/>
                    <a:lumOff val="50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dirty="0"/>
              <a:t>Sleep de afbeelding naar de tijdelijke aanduiding of klik op het pictogram als u een afbeelding wilt toevoegen</a:t>
            </a:r>
            <a:endParaRPr lang="en-US" dirty="0"/>
          </a:p>
        </p:txBody>
      </p:sp>
    </p:spTree>
    <p:extLst>
      <p:ext uri="{BB962C8B-B14F-4D97-AF65-F5344CB8AC3E}">
        <p14:creationId xmlns:p14="http://schemas.microsoft.com/office/powerpoint/2010/main" val="1582245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en beeld dia">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1AA0A6-D005-0B41-B8BB-6D3C7E6C0A15}"/>
              </a:ext>
            </a:extLst>
          </p:cNvPr>
          <p:cNvSpPr>
            <a:spLocks noGrp="1"/>
          </p:cNvSpPr>
          <p:nvPr>
            <p:ph type="title"/>
          </p:nvPr>
        </p:nvSpPr>
        <p:spPr>
          <a:xfrm>
            <a:off x="719999" y="1260000"/>
            <a:ext cx="6847200" cy="933073"/>
          </a:xfrm>
        </p:spPr>
        <p:txBody>
          <a:bodyPr lIns="0" tIns="0" rIns="0" bIns="0" anchor="t" anchorCtr="0">
            <a:noAutofit/>
          </a:bodyPr>
          <a:lstStyle>
            <a:lvl1pPr>
              <a:lnSpc>
                <a:spcPts val="3800"/>
              </a:lnSpc>
              <a:defRPr sz="3800" b="1">
                <a:solidFill>
                  <a:schemeClr val="accent1"/>
                </a:solidFill>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688767E1-685F-2141-B5A4-39AF24FFEBAE}"/>
              </a:ext>
            </a:extLst>
          </p:cNvPr>
          <p:cNvSpPr>
            <a:spLocks noGrp="1"/>
          </p:cNvSpPr>
          <p:nvPr>
            <p:ph idx="1"/>
          </p:nvPr>
        </p:nvSpPr>
        <p:spPr>
          <a:xfrm>
            <a:off x="719999" y="2206800"/>
            <a:ext cx="6847200" cy="4134527"/>
          </a:xfrm>
        </p:spPr>
        <p:txBody>
          <a:bodyPr lIns="90000"/>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dianummer 5">
            <a:extLst>
              <a:ext uri="{FF2B5EF4-FFF2-40B4-BE49-F238E27FC236}">
                <a16:creationId xmlns:a16="http://schemas.microsoft.com/office/drawing/2014/main" id="{58E8A3C9-FAE1-774A-A7ED-A7931B600B73}"/>
              </a:ext>
            </a:extLst>
          </p:cNvPr>
          <p:cNvSpPr>
            <a:spLocks noGrp="1"/>
          </p:cNvSpPr>
          <p:nvPr>
            <p:ph type="sldNum" sz="quarter" idx="12"/>
          </p:nvPr>
        </p:nvSpPr>
        <p:spPr>
          <a:xfrm>
            <a:off x="8729546" y="6356350"/>
            <a:ext cx="2743200" cy="365125"/>
          </a:xfrm>
        </p:spPr>
        <p:txBody>
          <a:bodyPr lIns="0" tIns="0" rIns="0" bIns="0"/>
          <a:lstStyle>
            <a:lvl1pPr>
              <a:defRPr b="0" i="0">
                <a:solidFill>
                  <a:schemeClr val="tx1"/>
                </a:solidFill>
                <a:latin typeface="Arial" panose="020B0604020202020204" pitchFamily="34" charset="0"/>
                <a:cs typeface="Arial" panose="020B0604020202020204" pitchFamily="34" charset="0"/>
              </a:defRPr>
            </a:lvl1pPr>
          </a:lstStyle>
          <a:p>
            <a:fld id="{C772CA1C-7D7F-B844-9FC0-1D1D26160D60}" type="slidenum">
              <a:rPr lang="nl-NL" smtClean="0"/>
              <a:pPr/>
              <a:t>‹nr.›</a:t>
            </a:fld>
            <a:endParaRPr lang="nl-NL" dirty="0"/>
          </a:p>
        </p:txBody>
      </p:sp>
      <p:sp>
        <p:nvSpPr>
          <p:cNvPr id="7" name="Tijdelijke aanduiding voor afbeelding 2">
            <a:extLst>
              <a:ext uri="{FF2B5EF4-FFF2-40B4-BE49-F238E27FC236}">
                <a16:creationId xmlns:a16="http://schemas.microsoft.com/office/drawing/2014/main" id="{BE1FD6F9-F2A9-4C42-8BB3-EB1B4DC58314}"/>
              </a:ext>
            </a:extLst>
          </p:cNvPr>
          <p:cNvSpPr>
            <a:spLocks noGrp="1" noChangeAspect="1"/>
          </p:cNvSpPr>
          <p:nvPr>
            <p:ph type="pic" idx="13"/>
          </p:nvPr>
        </p:nvSpPr>
        <p:spPr>
          <a:xfrm>
            <a:off x="7890000" y="1260000"/>
            <a:ext cx="4302000" cy="5058000"/>
          </a:xfrm>
        </p:spPr>
        <p:txBody>
          <a:bodyPr wrap="non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8" name="Rechthoek 7">
            <a:extLst>
              <a:ext uri="{FF2B5EF4-FFF2-40B4-BE49-F238E27FC236}">
                <a16:creationId xmlns:a16="http://schemas.microsoft.com/office/drawing/2014/main" id="{A81F0DBF-59F5-374C-A072-18DD640C0D0B}"/>
              </a:ext>
            </a:extLst>
          </p:cNvPr>
          <p:cNvSpPr/>
          <p:nvPr userDrawn="1"/>
        </p:nvSpPr>
        <p:spPr>
          <a:xfrm>
            <a:off x="0" y="0"/>
            <a:ext cx="12192000" cy="93307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Graphic 8">
            <a:extLst>
              <a:ext uri="{FF2B5EF4-FFF2-40B4-BE49-F238E27FC236}">
                <a16:creationId xmlns:a16="http://schemas.microsoft.com/office/drawing/2014/main" id="{274F0DA0-1CA9-D145-9545-715D250E8EE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29546" y="245642"/>
            <a:ext cx="2779134" cy="542061"/>
          </a:xfrm>
          <a:prstGeom prst="rect">
            <a:avLst/>
          </a:prstGeom>
        </p:spPr>
      </p:pic>
      <p:pic>
        <p:nvPicPr>
          <p:cNvPr id="10" name="Graphic 9">
            <a:extLst>
              <a:ext uri="{FF2B5EF4-FFF2-40B4-BE49-F238E27FC236}">
                <a16:creationId xmlns:a16="http://schemas.microsoft.com/office/drawing/2014/main" id="{D5FF78EB-4DFD-4463-33EB-85D185347CD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803466" y="245642"/>
            <a:ext cx="2779134" cy="542060"/>
          </a:xfrm>
          <a:prstGeom prst="rect">
            <a:avLst/>
          </a:prstGeom>
        </p:spPr>
      </p:pic>
    </p:spTree>
    <p:extLst>
      <p:ext uri="{BB962C8B-B14F-4D97-AF65-F5344CB8AC3E}">
        <p14:creationId xmlns:p14="http://schemas.microsoft.com/office/powerpoint/2010/main" val="3674009957"/>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7BE92A0-EE28-164E-8842-ED9D6A0E05C2}" type="datetime4">
              <a:rPr lang="nl-NL" smtClean="0"/>
              <a:t>14 maart 2024</a:t>
            </a:fld>
            <a:endParaRPr lang="nl-NL"/>
          </a:p>
        </p:txBody>
      </p:sp>
      <p:sp>
        <p:nvSpPr>
          <p:cNvPr id="5" name="Footer Placeholder 4"/>
          <p:cNvSpPr>
            <a:spLocks noGrp="1"/>
          </p:cNvSpPr>
          <p:nvPr>
            <p:ph type="ftr" sz="quarter" idx="11"/>
          </p:nvPr>
        </p:nvSpPr>
        <p:spPr/>
        <p:txBody>
          <a:bodyPr/>
          <a:lstStyle/>
          <a:p>
            <a:r>
              <a:rPr lang="nl-NL"/>
              <a:t>Titel van de presentatie &gt; pas aan via &gt; Functie Koptekst en voettekst</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
        <p:nvSpPr>
          <p:cNvPr id="7" name="Graphic 13">
            <a:extLst>
              <a:ext uri="{FF2B5EF4-FFF2-40B4-BE49-F238E27FC236}">
                <a16:creationId xmlns:a16="http://schemas.microsoft.com/office/drawing/2014/main" id="{A4B69884-617E-8DFE-C239-4EE35195B0CF}"/>
              </a:ext>
              <a:ext uri="{C183D7F6-B498-43B3-948B-1728B52AA6E4}">
                <adec:decorative xmlns:adec="http://schemas.microsoft.com/office/drawing/2017/decorative" val="1"/>
              </a:ext>
            </a:extLst>
          </p:cNvPr>
          <p:cNvSpPr>
            <a:spLocks noChangeAspect="1"/>
          </p:cNvSpPr>
          <p:nvPr userDrawn="1"/>
        </p:nvSpPr>
        <p:spPr>
          <a:xfrm>
            <a:off x="11174400" y="336000"/>
            <a:ext cx="683459" cy="1032000"/>
          </a:xfrm>
          <a:custGeom>
            <a:avLst/>
            <a:gdLst>
              <a:gd name="connsiteX0" fmla="*/ 333824 w 500673"/>
              <a:gd name="connsiteY0" fmla="*/ 168218 h 757104"/>
              <a:gd name="connsiteX1" fmla="*/ 333824 w 500673"/>
              <a:gd name="connsiteY1" fmla="*/ 757104 h 757104"/>
              <a:gd name="connsiteX2" fmla="*/ 500674 w 500673"/>
              <a:gd name="connsiteY2" fmla="*/ 757104 h 757104"/>
              <a:gd name="connsiteX3" fmla="*/ 500674 w 500673"/>
              <a:gd name="connsiteY3" fmla="*/ 0 h 757104"/>
              <a:gd name="connsiteX4" fmla="*/ 0 w 500673"/>
              <a:gd name="connsiteY4" fmla="*/ 0 h 757104"/>
              <a:gd name="connsiteX5" fmla="*/ 0 w 500673"/>
              <a:gd name="connsiteY5" fmla="*/ 168218 h 757104"/>
              <a:gd name="connsiteX6" fmla="*/ 333824 w 500673"/>
              <a:gd name="connsiteY6" fmla="*/ 168218 h 75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673" h="757104">
                <a:moveTo>
                  <a:pt x="333824" y="168218"/>
                </a:moveTo>
                <a:lnTo>
                  <a:pt x="333824" y="757104"/>
                </a:lnTo>
                <a:lnTo>
                  <a:pt x="500674" y="757104"/>
                </a:lnTo>
                <a:lnTo>
                  <a:pt x="500674" y="0"/>
                </a:lnTo>
                <a:lnTo>
                  <a:pt x="0" y="0"/>
                </a:lnTo>
                <a:lnTo>
                  <a:pt x="0" y="168218"/>
                </a:lnTo>
                <a:lnTo>
                  <a:pt x="333824" y="168218"/>
                </a:lnTo>
                <a:close/>
              </a:path>
            </a:pathLst>
          </a:custGeom>
          <a:solidFill>
            <a:schemeClr val="bg1"/>
          </a:solidFill>
          <a:ln w="12313" cap="flat">
            <a:noFill/>
            <a:prstDash val="solid"/>
            <a:miter/>
          </a:ln>
        </p:spPr>
        <p:txBody>
          <a:bodyPr rtlCol="0" anchor="ctr"/>
          <a:lstStyle/>
          <a:p>
            <a:endParaRPr lang="en-GB" sz="2400">
              <a:solidFill>
                <a:schemeClr val="accent4"/>
              </a:solidFill>
            </a:endParaRPr>
          </a:p>
        </p:txBody>
      </p:sp>
      <p:sp>
        <p:nvSpPr>
          <p:cNvPr id="8" name="Graphic 11">
            <a:extLst>
              <a:ext uri="{FF2B5EF4-FFF2-40B4-BE49-F238E27FC236}">
                <a16:creationId xmlns:a16="http://schemas.microsoft.com/office/drawing/2014/main" id="{DE8C8E87-3A88-F4A1-B015-F6EE3A51A832}"/>
              </a:ext>
              <a:ext uri="{C183D7F6-B498-43B3-948B-1728B52AA6E4}">
                <adec:decorative xmlns:adec="http://schemas.microsoft.com/office/drawing/2017/decorative" val="1"/>
              </a:ext>
            </a:extLst>
          </p:cNvPr>
          <p:cNvSpPr/>
          <p:nvPr userDrawn="1"/>
        </p:nvSpPr>
        <p:spPr>
          <a:xfrm>
            <a:off x="336001" y="4492800"/>
            <a:ext cx="1359860" cy="2022848"/>
          </a:xfrm>
          <a:custGeom>
            <a:avLst/>
            <a:gdLst>
              <a:gd name="connsiteX0" fmla="*/ 339965 w 1019895"/>
              <a:gd name="connsiteY0" fmla="*/ 1179981 h 1517136"/>
              <a:gd name="connsiteX1" fmla="*/ 339965 w 1019895"/>
              <a:gd name="connsiteY1" fmla="*/ 0 h 1517136"/>
              <a:gd name="connsiteX2" fmla="*/ 0 w 1019895"/>
              <a:gd name="connsiteY2" fmla="*/ 0 h 1517136"/>
              <a:gd name="connsiteX3" fmla="*/ 0 w 1019895"/>
              <a:gd name="connsiteY3" fmla="*/ 1517137 h 1517136"/>
              <a:gd name="connsiteX4" fmla="*/ 1019895 w 1019895"/>
              <a:gd name="connsiteY4" fmla="*/ 1517137 h 1517136"/>
              <a:gd name="connsiteX5" fmla="*/ 1019895 w 1019895"/>
              <a:gd name="connsiteY5" fmla="*/ 1179981 h 1517136"/>
              <a:gd name="connsiteX6" fmla="*/ 339965 w 1019895"/>
              <a:gd name="connsiteY6" fmla="*/ 1179981 h 151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9895" h="1517136">
                <a:moveTo>
                  <a:pt x="339965" y="1179981"/>
                </a:moveTo>
                <a:lnTo>
                  <a:pt x="339965" y="0"/>
                </a:lnTo>
                <a:lnTo>
                  <a:pt x="0" y="0"/>
                </a:lnTo>
                <a:lnTo>
                  <a:pt x="0" y="1517137"/>
                </a:lnTo>
                <a:lnTo>
                  <a:pt x="1019895" y="1517137"/>
                </a:lnTo>
                <a:lnTo>
                  <a:pt x="1019895" y="1179981"/>
                </a:lnTo>
                <a:lnTo>
                  <a:pt x="339965" y="1179981"/>
                </a:lnTo>
                <a:close/>
              </a:path>
            </a:pathLst>
          </a:custGeom>
          <a:solidFill>
            <a:schemeClr val="bg1"/>
          </a:solidFill>
          <a:ln w="12621" cap="flat">
            <a:noFill/>
            <a:prstDash val="solid"/>
            <a:miter/>
          </a:ln>
        </p:spPr>
        <p:txBody>
          <a:bodyPr rtlCol="0" anchor="ctr"/>
          <a:lstStyle/>
          <a:p>
            <a:endParaRPr lang="nl-NL" sz="2400"/>
          </a:p>
        </p:txBody>
      </p:sp>
      <p:sp>
        <p:nvSpPr>
          <p:cNvPr id="2" name="Title 1">
            <a:extLst>
              <a:ext uri="{FF2B5EF4-FFF2-40B4-BE49-F238E27FC236}">
                <a16:creationId xmlns:a16="http://schemas.microsoft.com/office/drawing/2014/main" id="{9BD64BC7-95D5-F6B6-8B86-3CAE15B5B5C1}"/>
              </a:ext>
            </a:extLst>
          </p:cNvPr>
          <p:cNvSpPr>
            <a:spLocks noGrp="1"/>
          </p:cNvSpPr>
          <p:nvPr>
            <p:ph type="title"/>
          </p:nvPr>
        </p:nvSpPr>
        <p:spPr>
          <a:xfrm>
            <a:off x="2256000" y="2016000"/>
            <a:ext cx="7680000" cy="2304000"/>
          </a:xfrm>
        </p:spPr>
        <p:txBody>
          <a:bodyPr anchor="ctr" anchorCtr="0"/>
          <a:lstStyle>
            <a:lvl1pPr marL="191995" indent="-191995">
              <a:tabLst>
                <a:tab pos="191995" algn="l"/>
              </a:tabLst>
              <a:defRPr/>
            </a:lvl1pPr>
          </a:lstStyle>
          <a:p>
            <a:r>
              <a:rPr lang="nl-NL"/>
              <a:t>Klik om stijl te bewerken</a:t>
            </a:r>
            <a:endParaRPr lang="en-US" dirty="0"/>
          </a:p>
        </p:txBody>
      </p:sp>
    </p:spTree>
    <p:extLst>
      <p:ext uri="{BB962C8B-B14F-4D97-AF65-F5344CB8AC3E}">
        <p14:creationId xmlns:p14="http://schemas.microsoft.com/office/powerpoint/2010/main" val="41373458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Afsluiting">
    <p:bg>
      <p:bgPr>
        <a:solidFill>
          <a:schemeClr val="accent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2880000" y="7200000"/>
            <a:ext cx="7200000" cy="192000"/>
          </a:xfrm>
        </p:spPr>
        <p:txBody>
          <a:bodyPr/>
          <a:lstStyle>
            <a:lvl1pPr>
              <a:defRPr>
                <a:solidFill>
                  <a:srgbClr val="ECECEC"/>
                </a:solidFill>
              </a:defRPr>
            </a:lvl1pPr>
          </a:lstStyle>
          <a:p>
            <a:r>
              <a:rPr lang="nl-NL"/>
              <a:t>Titel van de presentatie &gt; pas aan via &gt; Functie Koptekst en voettekst</a:t>
            </a:r>
          </a:p>
        </p:txBody>
      </p:sp>
      <p:sp>
        <p:nvSpPr>
          <p:cNvPr id="6" name="Slide Number Placeholder 5"/>
          <p:cNvSpPr>
            <a:spLocks noGrp="1"/>
          </p:cNvSpPr>
          <p:nvPr>
            <p:ph type="sldNum" sz="quarter" idx="12"/>
          </p:nvPr>
        </p:nvSpPr>
        <p:spPr>
          <a:xfrm>
            <a:off x="11376000" y="7200000"/>
            <a:ext cx="480000" cy="192000"/>
          </a:xfrm>
        </p:spPr>
        <p:txBody>
          <a:bodyPr/>
          <a:lstStyle>
            <a:lvl1pPr>
              <a:defRPr>
                <a:solidFill>
                  <a:srgbClr val="ECECEC"/>
                </a:solidFill>
              </a:defRPr>
            </a:lvl1pPr>
          </a:lstStyle>
          <a:p>
            <a:fld id="{14F1411D-0280-154F-AEAC-4C20B7AA46B2}" type="slidenum">
              <a:rPr lang="nl-NL" smtClean="0"/>
              <a:pPr/>
              <a:t>‹nr.›</a:t>
            </a:fld>
            <a:endParaRPr lang="nl-NL"/>
          </a:p>
        </p:txBody>
      </p:sp>
      <p:grpSp>
        <p:nvGrpSpPr>
          <p:cNvPr id="41" name="Graphic 15" descr="Hogeschool Leiden">
            <a:extLst>
              <a:ext uri="{FF2B5EF4-FFF2-40B4-BE49-F238E27FC236}">
                <a16:creationId xmlns:a16="http://schemas.microsoft.com/office/drawing/2014/main" id="{B1F6B5B5-C8CE-B912-B447-4AE638405928}"/>
              </a:ext>
            </a:extLst>
          </p:cNvPr>
          <p:cNvGrpSpPr/>
          <p:nvPr/>
        </p:nvGrpSpPr>
        <p:grpSpPr>
          <a:xfrm>
            <a:off x="336048" y="335358"/>
            <a:ext cx="3166715" cy="701204"/>
            <a:chOff x="252036" y="251518"/>
            <a:chExt cx="2375036" cy="525903"/>
          </a:xfrm>
          <a:solidFill>
            <a:schemeClr val="bg1"/>
          </a:solidFill>
        </p:grpSpPr>
        <p:sp>
          <p:nvSpPr>
            <p:cNvPr id="42" name="Vrije vorm 41">
              <a:extLst>
                <a:ext uri="{FF2B5EF4-FFF2-40B4-BE49-F238E27FC236}">
                  <a16:creationId xmlns:a16="http://schemas.microsoft.com/office/drawing/2014/main" id="{904C1565-A28B-4C44-5472-0B13D85A5C64}"/>
                </a:ext>
              </a:extLst>
            </p:cNvPr>
            <p:cNvSpPr/>
            <p:nvPr/>
          </p:nvSpPr>
          <p:spPr>
            <a:xfrm>
              <a:off x="1282054" y="339211"/>
              <a:ext cx="150945" cy="142026"/>
            </a:xfrm>
            <a:custGeom>
              <a:avLst/>
              <a:gdLst>
                <a:gd name="connsiteX0" fmla="*/ 36400 w 150945"/>
                <a:gd name="connsiteY0" fmla="*/ 133182 h 142026"/>
                <a:gd name="connsiteX1" fmla="*/ 75473 w 150945"/>
                <a:gd name="connsiteY1" fmla="*/ 142027 h 142026"/>
                <a:gd name="connsiteX2" fmla="*/ 114673 w 150945"/>
                <a:gd name="connsiteY2" fmla="*/ 133182 h 142026"/>
                <a:gd name="connsiteX3" fmla="*/ 141273 w 150945"/>
                <a:gd name="connsiteY3" fmla="*/ 108289 h 142026"/>
                <a:gd name="connsiteX4" fmla="*/ 150945 w 150945"/>
                <a:gd name="connsiteY4" fmla="*/ 71013 h 142026"/>
                <a:gd name="connsiteX5" fmla="*/ 141273 w 150945"/>
                <a:gd name="connsiteY5" fmla="*/ 33611 h 142026"/>
                <a:gd name="connsiteX6" fmla="*/ 114673 w 150945"/>
                <a:gd name="connsiteY6" fmla="*/ 8845 h 142026"/>
                <a:gd name="connsiteX7" fmla="*/ 75473 w 150945"/>
                <a:gd name="connsiteY7" fmla="*/ 0 h 142026"/>
                <a:gd name="connsiteX8" fmla="*/ 36273 w 150945"/>
                <a:gd name="connsiteY8" fmla="*/ 8845 h 142026"/>
                <a:gd name="connsiteX9" fmla="*/ 9673 w 150945"/>
                <a:gd name="connsiteY9" fmla="*/ 33611 h 142026"/>
                <a:gd name="connsiteX10" fmla="*/ 0 w 150945"/>
                <a:gd name="connsiteY10" fmla="*/ 71013 h 142026"/>
                <a:gd name="connsiteX11" fmla="*/ 9673 w 150945"/>
                <a:gd name="connsiteY11" fmla="*/ 108289 h 142026"/>
                <a:gd name="connsiteX12" fmla="*/ 36400 w 150945"/>
                <a:gd name="connsiteY12" fmla="*/ 133182 h 142026"/>
                <a:gd name="connsiteX13" fmla="*/ 45436 w 150945"/>
                <a:gd name="connsiteY13" fmla="*/ 51428 h 142026"/>
                <a:gd name="connsiteX14" fmla="*/ 57400 w 150945"/>
                <a:gd name="connsiteY14" fmla="*/ 38918 h 142026"/>
                <a:gd name="connsiteX15" fmla="*/ 75346 w 150945"/>
                <a:gd name="connsiteY15" fmla="*/ 34622 h 142026"/>
                <a:gd name="connsiteX16" fmla="*/ 93291 w 150945"/>
                <a:gd name="connsiteY16" fmla="*/ 38918 h 142026"/>
                <a:gd name="connsiteX17" fmla="*/ 105255 w 150945"/>
                <a:gd name="connsiteY17" fmla="*/ 51428 h 142026"/>
                <a:gd name="connsiteX18" fmla="*/ 109455 w 150945"/>
                <a:gd name="connsiteY18" fmla="*/ 70887 h 142026"/>
                <a:gd name="connsiteX19" fmla="*/ 105255 w 150945"/>
                <a:gd name="connsiteY19" fmla="*/ 90220 h 142026"/>
                <a:gd name="connsiteX20" fmla="*/ 93291 w 150945"/>
                <a:gd name="connsiteY20" fmla="*/ 102856 h 142026"/>
                <a:gd name="connsiteX21" fmla="*/ 75346 w 150945"/>
                <a:gd name="connsiteY21" fmla="*/ 107278 h 142026"/>
                <a:gd name="connsiteX22" fmla="*/ 57400 w 150945"/>
                <a:gd name="connsiteY22" fmla="*/ 102856 h 142026"/>
                <a:gd name="connsiteX23" fmla="*/ 45436 w 150945"/>
                <a:gd name="connsiteY23" fmla="*/ 90220 h 142026"/>
                <a:gd name="connsiteX24" fmla="*/ 41236 w 150945"/>
                <a:gd name="connsiteY24" fmla="*/ 70887 h 142026"/>
                <a:gd name="connsiteX25" fmla="*/ 45436 w 150945"/>
                <a:gd name="connsiteY25" fmla="*/ 51428 h 14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0945" h="142026">
                  <a:moveTo>
                    <a:pt x="36400" y="133182"/>
                  </a:moveTo>
                  <a:cubicBezTo>
                    <a:pt x="47855" y="139121"/>
                    <a:pt x="60836" y="142027"/>
                    <a:pt x="75473" y="142027"/>
                  </a:cubicBezTo>
                  <a:cubicBezTo>
                    <a:pt x="90109" y="142027"/>
                    <a:pt x="103345" y="139121"/>
                    <a:pt x="114673" y="133182"/>
                  </a:cubicBezTo>
                  <a:cubicBezTo>
                    <a:pt x="126000" y="127243"/>
                    <a:pt x="134782" y="118903"/>
                    <a:pt x="141273" y="108289"/>
                  </a:cubicBezTo>
                  <a:cubicBezTo>
                    <a:pt x="147764" y="97549"/>
                    <a:pt x="150945" y="85166"/>
                    <a:pt x="150945" y="71013"/>
                  </a:cubicBezTo>
                  <a:cubicBezTo>
                    <a:pt x="150945" y="56861"/>
                    <a:pt x="147764" y="44225"/>
                    <a:pt x="141273" y="33611"/>
                  </a:cubicBezTo>
                  <a:cubicBezTo>
                    <a:pt x="134782" y="22997"/>
                    <a:pt x="126000" y="14658"/>
                    <a:pt x="114673" y="8845"/>
                  </a:cubicBezTo>
                  <a:cubicBezTo>
                    <a:pt x="103345" y="2906"/>
                    <a:pt x="90236" y="0"/>
                    <a:pt x="75473" y="0"/>
                  </a:cubicBezTo>
                  <a:cubicBezTo>
                    <a:pt x="60709" y="0"/>
                    <a:pt x="47600" y="2906"/>
                    <a:pt x="36273" y="8845"/>
                  </a:cubicBezTo>
                  <a:cubicBezTo>
                    <a:pt x="24946" y="14784"/>
                    <a:pt x="16036" y="22997"/>
                    <a:pt x="9673" y="33611"/>
                  </a:cubicBezTo>
                  <a:cubicBezTo>
                    <a:pt x="3182" y="44225"/>
                    <a:pt x="0" y="56735"/>
                    <a:pt x="0" y="71013"/>
                  </a:cubicBezTo>
                  <a:cubicBezTo>
                    <a:pt x="0" y="85292"/>
                    <a:pt x="3182" y="97549"/>
                    <a:pt x="9673" y="108289"/>
                  </a:cubicBezTo>
                  <a:cubicBezTo>
                    <a:pt x="16164" y="119030"/>
                    <a:pt x="25073" y="127369"/>
                    <a:pt x="36400" y="133182"/>
                  </a:cubicBezTo>
                  <a:moveTo>
                    <a:pt x="45436" y="51428"/>
                  </a:moveTo>
                  <a:cubicBezTo>
                    <a:pt x="48236" y="45994"/>
                    <a:pt x="52309" y="41825"/>
                    <a:pt x="57400" y="38918"/>
                  </a:cubicBezTo>
                  <a:cubicBezTo>
                    <a:pt x="62618" y="36012"/>
                    <a:pt x="68600" y="34622"/>
                    <a:pt x="75346" y="34622"/>
                  </a:cubicBezTo>
                  <a:cubicBezTo>
                    <a:pt x="82091" y="34622"/>
                    <a:pt x="88200" y="36012"/>
                    <a:pt x="93291" y="38918"/>
                  </a:cubicBezTo>
                  <a:cubicBezTo>
                    <a:pt x="98509" y="41825"/>
                    <a:pt x="102455" y="45994"/>
                    <a:pt x="105255" y="51428"/>
                  </a:cubicBezTo>
                  <a:cubicBezTo>
                    <a:pt x="108055" y="56861"/>
                    <a:pt x="109455" y="63306"/>
                    <a:pt x="109455" y="70887"/>
                  </a:cubicBezTo>
                  <a:cubicBezTo>
                    <a:pt x="109455" y="78469"/>
                    <a:pt x="108055" y="84660"/>
                    <a:pt x="105255" y="90220"/>
                  </a:cubicBezTo>
                  <a:cubicBezTo>
                    <a:pt x="102455" y="95780"/>
                    <a:pt x="98382" y="99950"/>
                    <a:pt x="93291" y="102856"/>
                  </a:cubicBezTo>
                  <a:cubicBezTo>
                    <a:pt x="88073" y="105762"/>
                    <a:pt x="82091" y="107278"/>
                    <a:pt x="75346" y="107278"/>
                  </a:cubicBezTo>
                  <a:cubicBezTo>
                    <a:pt x="68600" y="107278"/>
                    <a:pt x="62491" y="105888"/>
                    <a:pt x="57400" y="102856"/>
                  </a:cubicBezTo>
                  <a:cubicBezTo>
                    <a:pt x="52182" y="99950"/>
                    <a:pt x="48236" y="95780"/>
                    <a:pt x="45436" y="90220"/>
                  </a:cubicBezTo>
                  <a:cubicBezTo>
                    <a:pt x="42636" y="84660"/>
                    <a:pt x="41236" y="78216"/>
                    <a:pt x="41236" y="70887"/>
                  </a:cubicBezTo>
                  <a:cubicBezTo>
                    <a:pt x="41236" y="63558"/>
                    <a:pt x="42636" y="56861"/>
                    <a:pt x="45436" y="51428"/>
                  </a:cubicBezTo>
                </a:path>
              </a:pathLst>
            </a:custGeom>
            <a:grpFill/>
            <a:ln w="12700" cap="flat">
              <a:noFill/>
              <a:prstDash val="solid"/>
              <a:miter/>
            </a:ln>
          </p:spPr>
          <p:txBody>
            <a:bodyPr rtlCol="0" anchor="ctr"/>
            <a:lstStyle/>
            <a:p>
              <a:endParaRPr lang="en-GB" sz="2400">
                <a:solidFill>
                  <a:schemeClr val="tx2"/>
                </a:solidFill>
              </a:endParaRPr>
            </a:p>
          </p:txBody>
        </p:sp>
        <p:sp>
          <p:nvSpPr>
            <p:cNvPr id="43" name="Vrije vorm 42">
              <a:extLst>
                <a:ext uri="{FF2B5EF4-FFF2-40B4-BE49-F238E27FC236}">
                  <a16:creationId xmlns:a16="http://schemas.microsoft.com/office/drawing/2014/main" id="{F4F72D49-15E2-633C-F336-5A093213B0BB}"/>
                </a:ext>
              </a:extLst>
            </p:cNvPr>
            <p:cNvSpPr/>
            <p:nvPr/>
          </p:nvSpPr>
          <p:spPr>
            <a:xfrm>
              <a:off x="1452727" y="338832"/>
              <a:ext cx="148018" cy="195097"/>
            </a:xfrm>
            <a:custGeom>
              <a:avLst/>
              <a:gdLst>
                <a:gd name="connsiteX0" fmla="*/ 34109 w 148018"/>
                <a:gd name="connsiteY0" fmla="*/ 125979 h 195097"/>
                <a:gd name="connsiteX1" fmla="*/ 66055 w 148018"/>
                <a:gd name="connsiteY1" fmla="*/ 133687 h 195097"/>
                <a:gd name="connsiteX2" fmla="*/ 90745 w 148018"/>
                <a:gd name="connsiteY2" fmla="*/ 128886 h 195097"/>
                <a:gd name="connsiteX3" fmla="*/ 107545 w 148018"/>
                <a:gd name="connsiteY3" fmla="*/ 116502 h 195097"/>
                <a:gd name="connsiteX4" fmla="*/ 107545 w 148018"/>
                <a:gd name="connsiteY4" fmla="*/ 126106 h 195097"/>
                <a:gd name="connsiteX5" fmla="*/ 96982 w 148018"/>
                <a:gd name="connsiteY5" fmla="*/ 152515 h 195097"/>
                <a:gd name="connsiteX6" fmla="*/ 68345 w 148018"/>
                <a:gd name="connsiteY6" fmla="*/ 161486 h 195097"/>
                <a:gd name="connsiteX7" fmla="*/ 44927 w 148018"/>
                <a:gd name="connsiteY7" fmla="*/ 157695 h 195097"/>
                <a:gd name="connsiteX8" fmla="*/ 18836 w 148018"/>
                <a:gd name="connsiteY8" fmla="*/ 144933 h 195097"/>
                <a:gd name="connsiteX9" fmla="*/ 6236 w 148018"/>
                <a:gd name="connsiteY9" fmla="*/ 174248 h 195097"/>
                <a:gd name="connsiteX10" fmla="*/ 36400 w 148018"/>
                <a:gd name="connsiteY10" fmla="*/ 190043 h 195097"/>
                <a:gd name="connsiteX11" fmla="*/ 70000 w 148018"/>
                <a:gd name="connsiteY11" fmla="*/ 195097 h 195097"/>
                <a:gd name="connsiteX12" fmla="*/ 111491 w 148018"/>
                <a:gd name="connsiteY12" fmla="*/ 186379 h 195097"/>
                <a:gd name="connsiteX13" fmla="*/ 138345 w 148018"/>
                <a:gd name="connsiteY13" fmla="*/ 160728 h 195097"/>
                <a:gd name="connsiteX14" fmla="*/ 148018 w 148018"/>
                <a:gd name="connsiteY14" fmla="*/ 119030 h 195097"/>
                <a:gd name="connsiteX15" fmla="*/ 148018 w 148018"/>
                <a:gd name="connsiteY15" fmla="*/ 2906 h 195097"/>
                <a:gd name="connsiteX16" fmla="*/ 109709 w 148018"/>
                <a:gd name="connsiteY16" fmla="*/ 2906 h 195097"/>
                <a:gd name="connsiteX17" fmla="*/ 109709 w 148018"/>
                <a:gd name="connsiteY17" fmla="*/ 19459 h 195097"/>
                <a:gd name="connsiteX18" fmla="*/ 92273 w 148018"/>
                <a:gd name="connsiteY18" fmla="*/ 5560 h 195097"/>
                <a:gd name="connsiteX19" fmla="*/ 65800 w 148018"/>
                <a:gd name="connsiteY19" fmla="*/ 0 h 195097"/>
                <a:gd name="connsiteX20" fmla="*/ 33855 w 148018"/>
                <a:gd name="connsiteY20" fmla="*/ 7708 h 195097"/>
                <a:gd name="connsiteX21" fmla="*/ 9418 w 148018"/>
                <a:gd name="connsiteY21" fmla="*/ 30326 h 195097"/>
                <a:gd name="connsiteX22" fmla="*/ 0 w 148018"/>
                <a:gd name="connsiteY22" fmla="*/ 66717 h 195097"/>
                <a:gd name="connsiteX23" fmla="*/ 9418 w 148018"/>
                <a:gd name="connsiteY23" fmla="*/ 103108 h 195097"/>
                <a:gd name="connsiteX24" fmla="*/ 33855 w 148018"/>
                <a:gd name="connsiteY24" fmla="*/ 125727 h 195097"/>
                <a:gd name="connsiteX25" fmla="*/ 45691 w 148018"/>
                <a:gd name="connsiteY25" fmla="*/ 48395 h 195097"/>
                <a:gd name="connsiteX26" fmla="*/ 57782 w 148018"/>
                <a:gd name="connsiteY26" fmla="*/ 36897 h 195097"/>
                <a:gd name="connsiteX27" fmla="*/ 75218 w 148018"/>
                <a:gd name="connsiteY27" fmla="*/ 32980 h 195097"/>
                <a:gd name="connsiteX28" fmla="*/ 92782 w 148018"/>
                <a:gd name="connsiteY28" fmla="*/ 36897 h 195097"/>
                <a:gd name="connsiteX29" fmla="*/ 104746 w 148018"/>
                <a:gd name="connsiteY29" fmla="*/ 48395 h 195097"/>
                <a:gd name="connsiteX30" fmla="*/ 109073 w 148018"/>
                <a:gd name="connsiteY30" fmla="*/ 66717 h 195097"/>
                <a:gd name="connsiteX31" fmla="*/ 104746 w 148018"/>
                <a:gd name="connsiteY31" fmla="*/ 85039 h 195097"/>
                <a:gd name="connsiteX32" fmla="*/ 92782 w 148018"/>
                <a:gd name="connsiteY32" fmla="*/ 96538 h 195097"/>
                <a:gd name="connsiteX33" fmla="*/ 75218 w 148018"/>
                <a:gd name="connsiteY33" fmla="*/ 100455 h 195097"/>
                <a:gd name="connsiteX34" fmla="*/ 57782 w 148018"/>
                <a:gd name="connsiteY34" fmla="*/ 96538 h 195097"/>
                <a:gd name="connsiteX35" fmla="*/ 45691 w 148018"/>
                <a:gd name="connsiteY35" fmla="*/ 85039 h 195097"/>
                <a:gd name="connsiteX36" fmla="*/ 41364 w 148018"/>
                <a:gd name="connsiteY36" fmla="*/ 66717 h 195097"/>
                <a:gd name="connsiteX37" fmla="*/ 45691 w 148018"/>
                <a:gd name="connsiteY37" fmla="*/ 48395 h 19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8018" h="195097">
                  <a:moveTo>
                    <a:pt x="34109" y="125979"/>
                  </a:moveTo>
                  <a:cubicBezTo>
                    <a:pt x="44164" y="131160"/>
                    <a:pt x="54855" y="133687"/>
                    <a:pt x="66055" y="133687"/>
                  </a:cubicBezTo>
                  <a:cubicBezTo>
                    <a:pt x="75600" y="133687"/>
                    <a:pt x="83873" y="132045"/>
                    <a:pt x="90745" y="128886"/>
                  </a:cubicBezTo>
                  <a:cubicBezTo>
                    <a:pt x="97618" y="125727"/>
                    <a:pt x="103218" y="121557"/>
                    <a:pt x="107545" y="116502"/>
                  </a:cubicBezTo>
                  <a:lnTo>
                    <a:pt x="107545" y="126106"/>
                  </a:lnTo>
                  <a:cubicBezTo>
                    <a:pt x="107545" y="137731"/>
                    <a:pt x="103982" y="146576"/>
                    <a:pt x="96982" y="152515"/>
                  </a:cubicBezTo>
                  <a:cubicBezTo>
                    <a:pt x="89982" y="158453"/>
                    <a:pt x="80436" y="161486"/>
                    <a:pt x="68345" y="161486"/>
                  </a:cubicBezTo>
                  <a:cubicBezTo>
                    <a:pt x="60964" y="161486"/>
                    <a:pt x="53073" y="160222"/>
                    <a:pt x="44927" y="157695"/>
                  </a:cubicBezTo>
                  <a:cubicBezTo>
                    <a:pt x="36655" y="155168"/>
                    <a:pt x="28000" y="150872"/>
                    <a:pt x="18836" y="144933"/>
                  </a:cubicBezTo>
                  <a:lnTo>
                    <a:pt x="6236" y="174248"/>
                  </a:lnTo>
                  <a:cubicBezTo>
                    <a:pt x="15782" y="181451"/>
                    <a:pt x="25836" y="186631"/>
                    <a:pt x="36400" y="190043"/>
                  </a:cubicBezTo>
                  <a:cubicBezTo>
                    <a:pt x="46964" y="193455"/>
                    <a:pt x="58164" y="195097"/>
                    <a:pt x="70000" y="195097"/>
                  </a:cubicBezTo>
                  <a:cubicBezTo>
                    <a:pt x="86164" y="195097"/>
                    <a:pt x="100036" y="192191"/>
                    <a:pt x="111491" y="186379"/>
                  </a:cubicBezTo>
                  <a:cubicBezTo>
                    <a:pt x="122946" y="180566"/>
                    <a:pt x="131982" y="171974"/>
                    <a:pt x="138345" y="160728"/>
                  </a:cubicBezTo>
                  <a:cubicBezTo>
                    <a:pt x="144836" y="149356"/>
                    <a:pt x="148018" y="135583"/>
                    <a:pt x="148018" y="119030"/>
                  </a:cubicBezTo>
                  <a:lnTo>
                    <a:pt x="148018" y="2906"/>
                  </a:lnTo>
                  <a:lnTo>
                    <a:pt x="109709" y="2906"/>
                  </a:lnTo>
                  <a:lnTo>
                    <a:pt x="109709" y="19459"/>
                  </a:lnTo>
                  <a:cubicBezTo>
                    <a:pt x="105382" y="13899"/>
                    <a:pt x="99655" y="9224"/>
                    <a:pt x="92273" y="5560"/>
                  </a:cubicBezTo>
                  <a:cubicBezTo>
                    <a:pt x="84891" y="1895"/>
                    <a:pt x="76109" y="0"/>
                    <a:pt x="65800" y="0"/>
                  </a:cubicBezTo>
                  <a:cubicBezTo>
                    <a:pt x="54473" y="0"/>
                    <a:pt x="43782" y="2527"/>
                    <a:pt x="33855" y="7708"/>
                  </a:cubicBezTo>
                  <a:cubicBezTo>
                    <a:pt x="23800" y="12889"/>
                    <a:pt x="15655" y="20344"/>
                    <a:pt x="9418" y="30326"/>
                  </a:cubicBezTo>
                  <a:cubicBezTo>
                    <a:pt x="3182" y="40308"/>
                    <a:pt x="0" y="52439"/>
                    <a:pt x="0" y="66717"/>
                  </a:cubicBezTo>
                  <a:cubicBezTo>
                    <a:pt x="0" y="80996"/>
                    <a:pt x="3182" y="93126"/>
                    <a:pt x="9418" y="103108"/>
                  </a:cubicBezTo>
                  <a:cubicBezTo>
                    <a:pt x="15655" y="113091"/>
                    <a:pt x="23800" y="120672"/>
                    <a:pt x="33855" y="125727"/>
                  </a:cubicBezTo>
                  <a:moveTo>
                    <a:pt x="45691" y="48395"/>
                  </a:moveTo>
                  <a:cubicBezTo>
                    <a:pt x="48618" y="43341"/>
                    <a:pt x="52691" y="39550"/>
                    <a:pt x="57782" y="36897"/>
                  </a:cubicBezTo>
                  <a:cubicBezTo>
                    <a:pt x="63000" y="34243"/>
                    <a:pt x="68727" y="32980"/>
                    <a:pt x="75218" y="32980"/>
                  </a:cubicBezTo>
                  <a:cubicBezTo>
                    <a:pt x="81709" y="32980"/>
                    <a:pt x="87691" y="34243"/>
                    <a:pt x="92782" y="36897"/>
                  </a:cubicBezTo>
                  <a:cubicBezTo>
                    <a:pt x="97873" y="39550"/>
                    <a:pt x="101818" y="43341"/>
                    <a:pt x="104746" y="48395"/>
                  </a:cubicBezTo>
                  <a:cubicBezTo>
                    <a:pt x="107673" y="53450"/>
                    <a:pt x="109073" y="59515"/>
                    <a:pt x="109073" y="66717"/>
                  </a:cubicBezTo>
                  <a:cubicBezTo>
                    <a:pt x="109073" y="73920"/>
                    <a:pt x="107545" y="79985"/>
                    <a:pt x="104746" y="85039"/>
                  </a:cubicBezTo>
                  <a:cubicBezTo>
                    <a:pt x="101818" y="90094"/>
                    <a:pt x="97873" y="93884"/>
                    <a:pt x="92782" y="96538"/>
                  </a:cubicBezTo>
                  <a:cubicBezTo>
                    <a:pt x="87691" y="99191"/>
                    <a:pt x="81836" y="100455"/>
                    <a:pt x="75218" y="100455"/>
                  </a:cubicBezTo>
                  <a:cubicBezTo>
                    <a:pt x="68600" y="100455"/>
                    <a:pt x="63000" y="99191"/>
                    <a:pt x="57782" y="96538"/>
                  </a:cubicBezTo>
                  <a:cubicBezTo>
                    <a:pt x="52564" y="93884"/>
                    <a:pt x="48618" y="90094"/>
                    <a:pt x="45691" y="85039"/>
                  </a:cubicBezTo>
                  <a:cubicBezTo>
                    <a:pt x="42764" y="79985"/>
                    <a:pt x="41364" y="73920"/>
                    <a:pt x="41364" y="66717"/>
                  </a:cubicBezTo>
                  <a:cubicBezTo>
                    <a:pt x="41364" y="59515"/>
                    <a:pt x="42764" y="53450"/>
                    <a:pt x="45691" y="48395"/>
                  </a:cubicBezTo>
                </a:path>
              </a:pathLst>
            </a:custGeom>
            <a:grpFill/>
            <a:ln w="12700" cap="flat">
              <a:noFill/>
              <a:prstDash val="solid"/>
              <a:miter/>
            </a:ln>
          </p:spPr>
          <p:txBody>
            <a:bodyPr rtlCol="0" anchor="ctr"/>
            <a:lstStyle/>
            <a:p>
              <a:endParaRPr lang="en-GB" sz="2400">
                <a:solidFill>
                  <a:schemeClr val="tx2"/>
                </a:solidFill>
              </a:endParaRPr>
            </a:p>
          </p:txBody>
        </p:sp>
        <p:sp>
          <p:nvSpPr>
            <p:cNvPr id="44" name="Vrije vorm 43">
              <a:extLst>
                <a:ext uri="{FF2B5EF4-FFF2-40B4-BE49-F238E27FC236}">
                  <a16:creationId xmlns:a16="http://schemas.microsoft.com/office/drawing/2014/main" id="{2EC3BFBC-2EAE-DECF-7EE7-BDEE21A7652E}"/>
                </a:ext>
              </a:extLst>
            </p:cNvPr>
            <p:cNvSpPr/>
            <p:nvPr/>
          </p:nvSpPr>
          <p:spPr>
            <a:xfrm>
              <a:off x="1626709" y="338832"/>
              <a:ext cx="142163" cy="142405"/>
            </a:xfrm>
            <a:custGeom>
              <a:avLst/>
              <a:gdLst>
                <a:gd name="connsiteX0" fmla="*/ 38818 w 142163"/>
                <a:gd name="connsiteY0" fmla="*/ 134445 h 142405"/>
                <a:gd name="connsiteX1" fmla="*/ 77764 w 142163"/>
                <a:gd name="connsiteY1" fmla="*/ 142406 h 142405"/>
                <a:gd name="connsiteX2" fmla="*/ 109200 w 142163"/>
                <a:gd name="connsiteY2" fmla="*/ 137857 h 142405"/>
                <a:gd name="connsiteX3" fmla="*/ 136564 w 142163"/>
                <a:gd name="connsiteY3" fmla="*/ 124716 h 142405"/>
                <a:gd name="connsiteX4" fmla="*/ 124218 w 142163"/>
                <a:gd name="connsiteY4" fmla="*/ 96538 h 142405"/>
                <a:gd name="connsiteX5" fmla="*/ 104364 w 142163"/>
                <a:gd name="connsiteY5" fmla="*/ 106267 h 142405"/>
                <a:gd name="connsiteX6" fmla="*/ 81836 w 142163"/>
                <a:gd name="connsiteY6" fmla="*/ 109932 h 142405"/>
                <a:gd name="connsiteX7" fmla="*/ 61600 w 142163"/>
                <a:gd name="connsiteY7" fmla="*/ 106773 h 142405"/>
                <a:gd name="connsiteX8" fmla="*/ 47855 w 142163"/>
                <a:gd name="connsiteY8" fmla="*/ 97296 h 142405"/>
                <a:gd name="connsiteX9" fmla="*/ 41364 w 142163"/>
                <a:gd name="connsiteY9" fmla="*/ 81754 h 142405"/>
                <a:gd name="connsiteX10" fmla="*/ 136945 w 142163"/>
                <a:gd name="connsiteY10" fmla="*/ 81754 h 142405"/>
                <a:gd name="connsiteX11" fmla="*/ 140764 w 142163"/>
                <a:gd name="connsiteY11" fmla="*/ 71140 h 142405"/>
                <a:gd name="connsiteX12" fmla="*/ 142164 w 142163"/>
                <a:gd name="connsiteY12" fmla="*/ 59641 h 142405"/>
                <a:gd name="connsiteX13" fmla="*/ 133382 w 142163"/>
                <a:gd name="connsiteY13" fmla="*/ 28683 h 142405"/>
                <a:gd name="connsiteX14" fmla="*/ 108946 w 142163"/>
                <a:gd name="connsiteY14" fmla="*/ 7582 h 142405"/>
                <a:gd name="connsiteX15" fmla="*/ 72546 w 142163"/>
                <a:gd name="connsiteY15" fmla="*/ 0 h 142405"/>
                <a:gd name="connsiteX16" fmla="*/ 35764 w 142163"/>
                <a:gd name="connsiteY16" fmla="*/ 8719 h 142405"/>
                <a:gd name="connsiteX17" fmla="*/ 9673 w 142163"/>
                <a:gd name="connsiteY17" fmla="*/ 33359 h 142405"/>
                <a:gd name="connsiteX18" fmla="*/ 0 w 142163"/>
                <a:gd name="connsiteY18" fmla="*/ 71140 h 142405"/>
                <a:gd name="connsiteX19" fmla="*/ 10564 w 142163"/>
                <a:gd name="connsiteY19" fmla="*/ 110437 h 142405"/>
                <a:gd name="connsiteX20" fmla="*/ 38691 w 142163"/>
                <a:gd name="connsiteY20" fmla="*/ 134193 h 142405"/>
                <a:gd name="connsiteX21" fmla="*/ 47218 w 142163"/>
                <a:gd name="connsiteY21" fmla="*/ 42330 h 142405"/>
                <a:gd name="connsiteX22" fmla="*/ 58418 w 142163"/>
                <a:gd name="connsiteY22" fmla="*/ 33738 h 142405"/>
                <a:gd name="connsiteX23" fmla="*/ 73818 w 142163"/>
                <a:gd name="connsiteY23" fmla="*/ 30705 h 142405"/>
                <a:gd name="connsiteX24" fmla="*/ 89218 w 142163"/>
                <a:gd name="connsiteY24" fmla="*/ 33485 h 142405"/>
                <a:gd name="connsiteX25" fmla="*/ 98127 w 142163"/>
                <a:gd name="connsiteY25" fmla="*/ 41066 h 142405"/>
                <a:gd name="connsiteX26" fmla="*/ 101055 w 142163"/>
                <a:gd name="connsiteY26" fmla="*/ 52565 h 142405"/>
                <a:gd name="connsiteX27" fmla="*/ 101055 w 142163"/>
                <a:gd name="connsiteY27" fmla="*/ 54334 h 142405"/>
                <a:gd name="connsiteX28" fmla="*/ 100800 w 142163"/>
                <a:gd name="connsiteY28" fmla="*/ 55471 h 142405"/>
                <a:gd name="connsiteX29" fmla="*/ 41491 w 142163"/>
                <a:gd name="connsiteY29" fmla="*/ 55471 h 142405"/>
                <a:gd name="connsiteX30" fmla="*/ 47345 w 142163"/>
                <a:gd name="connsiteY30" fmla="*/ 42456 h 142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2163" h="142405">
                  <a:moveTo>
                    <a:pt x="38818" y="134445"/>
                  </a:moveTo>
                  <a:cubicBezTo>
                    <a:pt x="50527" y="139752"/>
                    <a:pt x="63509" y="142406"/>
                    <a:pt x="77764" y="142406"/>
                  </a:cubicBezTo>
                  <a:cubicBezTo>
                    <a:pt x="88836" y="142406"/>
                    <a:pt x="99400" y="140890"/>
                    <a:pt x="109200" y="137857"/>
                  </a:cubicBezTo>
                  <a:cubicBezTo>
                    <a:pt x="119000" y="134824"/>
                    <a:pt x="128164" y="130402"/>
                    <a:pt x="136564" y="124716"/>
                  </a:cubicBezTo>
                  <a:lnTo>
                    <a:pt x="124218" y="96538"/>
                  </a:lnTo>
                  <a:cubicBezTo>
                    <a:pt x="117982" y="100581"/>
                    <a:pt x="111364" y="103867"/>
                    <a:pt x="104364" y="106267"/>
                  </a:cubicBezTo>
                  <a:cubicBezTo>
                    <a:pt x="97364" y="108668"/>
                    <a:pt x="89855" y="109932"/>
                    <a:pt x="81836" y="109932"/>
                  </a:cubicBezTo>
                  <a:cubicBezTo>
                    <a:pt x="73818" y="109932"/>
                    <a:pt x="67455" y="108921"/>
                    <a:pt x="61600" y="106773"/>
                  </a:cubicBezTo>
                  <a:cubicBezTo>
                    <a:pt x="55746" y="104625"/>
                    <a:pt x="51164" y="101466"/>
                    <a:pt x="47855" y="97296"/>
                  </a:cubicBezTo>
                  <a:cubicBezTo>
                    <a:pt x="44545" y="93126"/>
                    <a:pt x="42382" y="87945"/>
                    <a:pt x="41364" y="81754"/>
                  </a:cubicBezTo>
                  <a:lnTo>
                    <a:pt x="136945" y="81754"/>
                  </a:lnTo>
                  <a:cubicBezTo>
                    <a:pt x="138473" y="78848"/>
                    <a:pt x="139746" y="75310"/>
                    <a:pt x="140764" y="71140"/>
                  </a:cubicBezTo>
                  <a:cubicBezTo>
                    <a:pt x="141782" y="66970"/>
                    <a:pt x="142164" y="63179"/>
                    <a:pt x="142164" y="59641"/>
                  </a:cubicBezTo>
                  <a:cubicBezTo>
                    <a:pt x="142164" y="48016"/>
                    <a:pt x="139236" y="37655"/>
                    <a:pt x="133382" y="28683"/>
                  </a:cubicBezTo>
                  <a:cubicBezTo>
                    <a:pt x="127527" y="19712"/>
                    <a:pt x="119382" y="12636"/>
                    <a:pt x="108946" y="7582"/>
                  </a:cubicBezTo>
                  <a:cubicBezTo>
                    <a:pt x="98509" y="2527"/>
                    <a:pt x="86418" y="0"/>
                    <a:pt x="72546" y="0"/>
                  </a:cubicBezTo>
                  <a:cubicBezTo>
                    <a:pt x="58673" y="0"/>
                    <a:pt x="46582" y="2906"/>
                    <a:pt x="35764" y="8719"/>
                  </a:cubicBezTo>
                  <a:cubicBezTo>
                    <a:pt x="24818" y="14531"/>
                    <a:pt x="16164" y="22745"/>
                    <a:pt x="9673" y="33359"/>
                  </a:cubicBezTo>
                  <a:cubicBezTo>
                    <a:pt x="3182" y="43973"/>
                    <a:pt x="0" y="56609"/>
                    <a:pt x="0" y="71140"/>
                  </a:cubicBezTo>
                  <a:cubicBezTo>
                    <a:pt x="0" y="86808"/>
                    <a:pt x="3564" y="99950"/>
                    <a:pt x="10564" y="110437"/>
                  </a:cubicBezTo>
                  <a:cubicBezTo>
                    <a:pt x="17564" y="121051"/>
                    <a:pt x="26982" y="128886"/>
                    <a:pt x="38691" y="134193"/>
                  </a:cubicBezTo>
                  <a:moveTo>
                    <a:pt x="47218" y="42330"/>
                  </a:moveTo>
                  <a:cubicBezTo>
                    <a:pt x="50145" y="38666"/>
                    <a:pt x="53964" y="35759"/>
                    <a:pt x="58418" y="33738"/>
                  </a:cubicBezTo>
                  <a:cubicBezTo>
                    <a:pt x="63000" y="31716"/>
                    <a:pt x="68091" y="30705"/>
                    <a:pt x="73818" y="30705"/>
                  </a:cubicBezTo>
                  <a:cubicBezTo>
                    <a:pt x="80055" y="30705"/>
                    <a:pt x="85145" y="31590"/>
                    <a:pt x="89218" y="33485"/>
                  </a:cubicBezTo>
                  <a:cubicBezTo>
                    <a:pt x="93164" y="35254"/>
                    <a:pt x="96218" y="37781"/>
                    <a:pt x="98127" y="41066"/>
                  </a:cubicBezTo>
                  <a:cubicBezTo>
                    <a:pt x="100036" y="44225"/>
                    <a:pt x="101055" y="48143"/>
                    <a:pt x="101055" y="52565"/>
                  </a:cubicBezTo>
                  <a:lnTo>
                    <a:pt x="101055" y="54334"/>
                  </a:lnTo>
                  <a:cubicBezTo>
                    <a:pt x="101055" y="54334"/>
                    <a:pt x="101055" y="55092"/>
                    <a:pt x="100800" y="55471"/>
                  </a:cubicBezTo>
                  <a:lnTo>
                    <a:pt x="41491" y="55471"/>
                  </a:lnTo>
                  <a:cubicBezTo>
                    <a:pt x="42509" y="50417"/>
                    <a:pt x="44418" y="46121"/>
                    <a:pt x="47345" y="42456"/>
                  </a:cubicBezTo>
                </a:path>
              </a:pathLst>
            </a:custGeom>
            <a:grpFill/>
            <a:ln w="12700" cap="flat">
              <a:noFill/>
              <a:prstDash val="solid"/>
              <a:miter/>
            </a:ln>
          </p:spPr>
          <p:txBody>
            <a:bodyPr rtlCol="0" anchor="ctr"/>
            <a:lstStyle/>
            <a:p>
              <a:endParaRPr lang="en-GB" sz="2400">
                <a:solidFill>
                  <a:schemeClr val="tx2"/>
                </a:solidFill>
              </a:endParaRPr>
            </a:p>
          </p:txBody>
        </p:sp>
        <p:sp>
          <p:nvSpPr>
            <p:cNvPr id="45" name="Vrije vorm 44">
              <a:extLst>
                <a:ext uri="{FF2B5EF4-FFF2-40B4-BE49-F238E27FC236}">
                  <a16:creationId xmlns:a16="http://schemas.microsoft.com/office/drawing/2014/main" id="{5AB1C89A-E408-521B-E40A-37663114CCD4}"/>
                </a:ext>
              </a:extLst>
            </p:cNvPr>
            <p:cNvSpPr/>
            <p:nvPr/>
          </p:nvSpPr>
          <p:spPr>
            <a:xfrm>
              <a:off x="1789109" y="339085"/>
              <a:ext cx="121672" cy="142153"/>
            </a:xfrm>
            <a:custGeom>
              <a:avLst/>
              <a:gdLst>
                <a:gd name="connsiteX0" fmla="*/ 75218 w 121672"/>
                <a:gd name="connsiteY0" fmla="*/ 109047 h 142153"/>
                <a:gd name="connsiteX1" fmla="*/ 59436 w 121672"/>
                <a:gd name="connsiteY1" fmla="*/ 111954 h 142153"/>
                <a:gd name="connsiteX2" fmla="*/ 39200 w 121672"/>
                <a:gd name="connsiteY2" fmla="*/ 108036 h 142153"/>
                <a:gd name="connsiteX3" fmla="*/ 13745 w 121672"/>
                <a:gd name="connsiteY3" fmla="*/ 95653 h 142153"/>
                <a:gd name="connsiteX4" fmla="*/ 0 w 121672"/>
                <a:gd name="connsiteY4" fmla="*/ 124716 h 142153"/>
                <a:gd name="connsiteX5" fmla="*/ 28382 w 121672"/>
                <a:gd name="connsiteY5" fmla="*/ 137731 h 142153"/>
                <a:gd name="connsiteX6" fmla="*/ 58545 w 121672"/>
                <a:gd name="connsiteY6" fmla="*/ 142153 h 142153"/>
                <a:gd name="connsiteX7" fmla="*/ 105891 w 121672"/>
                <a:gd name="connsiteY7" fmla="*/ 128886 h 142153"/>
                <a:gd name="connsiteX8" fmla="*/ 121673 w 121672"/>
                <a:gd name="connsiteY8" fmla="*/ 95401 h 142153"/>
                <a:gd name="connsiteX9" fmla="*/ 110600 w 121672"/>
                <a:gd name="connsiteY9" fmla="*/ 68234 h 142153"/>
                <a:gd name="connsiteX10" fmla="*/ 78400 w 121672"/>
                <a:gd name="connsiteY10" fmla="*/ 54460 h 142153"/>
                <a:gd name="connsiteX11" fmla="*/ 60200 w 121672"/>
                <a:gd name="connsiteY11" fmla="*/ 51302 h 142153"/>
                <a:gd name="connsiteX12" fmla="*/ 48618 w 121672"/>
                <a:gd name="connsiteY12" fmla="*/ 47511 h 142153"/>
                <a:gd name="connsiteX13" fmla="*/ 45564 w 121672"/>
                <a:gd name="connsiteY13" fmla="*/ 41446 h 142153"/>
                <a:gd name="connsiteX14" fmla="*/ 50273 w 121672"/>
                <a:gd name="connsiteY14" fmla="*/ 32980 h 142153"/>
                <a:gd name="connsiteX15" fmla="*/ 64654 w 121672"/>
                <a:gd name="connsiteY15" fmla="*/ 30073 h 142153"/>
                <a:gd name="connsiteX16" fmla="*/ 84127 w 121672"/>
                <a:gd name="connsiteY16" fmla="*/ 33864 h 142153"/>
                <a:gd name="connsiteX17" fmla="*/ 103854 w 121672"/>
                <a:gd name="connsiteY17" fmla="*/ 42583 h 142153"/>
                <a:gd name="connsiteX18" fmla="*/ 117345 w 121672"/>
                <a:gd name="connsiteY18" fmla="*/ 15037 h 142153"/>
                <a:gd name="connsiteX19" fmla="*/ 91891 w 121672"/>
                <a:gd name="connsiteY19" fmla="*/ 4043 h 142153"/>
                <a:gd name="connsiteX20" fmla="*/ 63254 w 121672"/>
                <a:gd name="connsiteY20" fmla="*/ 0 h 142153"/>
                <a:gd name="connsiteX21" fmla="*/ 29909 w 121672"/>
                <a:gd name="connsiteY21" fmla="*/ 6444 h 142153"/>
                <a:gd name="connsiteX22" fmla="*/ 10818 w 121672"/>
                <a:gd name="connsiteY22" fmla="*/ 23376 h 142153"/>
                <a:gd name="connsiteX23" fmla="*/ 4582 w 121672"/>
                <a:gd name="connsiteY23" fmla="*/ 46753 h 142153"/>
                <a:gd name="connsiteX24" fmla="*/ 14891 w 121672"/>
                <a:gd name="connsiteY24" fmla="*/ 72024 h 142153"/>
                <a:gd name="connsiteX25" fmla="*/ 46327 w 121672"/>
                <a:gd name="connsiteY25" fmla="*/ 85418 h 142153"/>
                <a:gd name="connsiteX26" fmla="*/ 64527 w 121672"/>
                <a:gd name="connsiteY26" fmla="*/ 88577 h 142153"/>
                <a:gd name="connsiteX27" fmla="*/ 77127 w 121672"/>
                <a:gd name="connsiteY27" fmla="*/ 92621 h 142153"/>
                <a:gd name="connsiteX28" fmla="*/ 80691 w 121672"/>
                <a:gd name="connsiteY28" fmla="*/ 100202 h 142153"/>
                <a:gd name="connsiteX29" fmla="*/ 75473 w 121672"/>
                <a:gd name="connsiteY29" fmla="*/ 109174 h 14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672" h="142153">
                  <a:moveTo>
                    <a:pt x="75218" y="109047"/>
                  </a:moveTo>
                  <a:cubicBezTo>
                    <a:pt x="71655" y="110943"/>
                    <a:pt x="66436" y="111954"/>
                    <a:pt x="59436" y="111954"/>
                  </a:cubicBezTo>
                  <a:cubicBezTo>
                    <a:pt x="53582" y="111954"/>
                    <a:pt x="46836" y="110690"/>
                    <a:pt x="39200" y="108036"/>
                  </a:cubicBezTo>
                  <a:cubicBezTo>
                    <a:pt x="31564" y="105383"/>
                    <a:pt x="23164" y="101339"/>
                    <a:pt x="13745" y="95653"/>
                  </a:cubicBezTo>
                  <a:lnTo>
                    <a:pt x="0" y="124716"/>
                  </a:lnTo>
                  <a:cubicBezTo>
                    <a:pt x="9164" y="130528"/>
                    <a:pt x="18582" y="134824"/>
                    <a:pt x="28382" y="137731"/>
                  </a:cubicBezTo>
                  <a:cubicBezTo>
                    <a:pt x="38182" y="140637"/>
                    <a:pt x="48109" y="142153"/>
                    <a:pt x="58545" y="142153"/>
                  </a:cubicBezTo>
                  <a:cubicBezTo>
                    <a:pt x="79545" y="142153"/>
                    <a:pt x="95327" y="137731"/>
                    <a:pt x="105891" y="128886"/>
                  </a:cubicBezTo>
                  <a:cubicBezTo>
                    <a:pt x="116455" y="120041"/>
                    <a:pt x="121673" y="108921"/>
                    <a:pt x="121673" y="95401"/>
                  </a:cubicBezTo>
                  <a:cubicBezTo>
                    <a:pt x="121673" y="84028"/>
                    <a:pt x="117982" y="74931"/>
                    <a:pt x="110600" y="68234"/>
                  </a:cubicBezTo>
                  <a:cubicBezTo>
                    <a:pt x="103218" y="61537"/>
                    <a:pt x="92400" y="56988"/>
                    <a:pt x="78400" y="54460"/>
                  </a:cubicBezTo>
                  <a:lnTo>
                    <a:pt x="60200" y="51302"/>
                  </a:lnTo>
                  <a:cubicBezTo>
                    <a:pt x="54600" y="50291"/>
                    <a:pt x="50655" y="49027"/>
                    <a:pt x="48618" y="47511"/>
                  </a:cubicBezTo>
                  <a:cubicBezTo>
                    <a:pt x="46582" y="45994"/>
                    <a:pt x="45564" y="43973"/>
                    <a:pt x="45564" y="41446"/>
                  </a:cubicBezTo>
                  <a:cubicBezTo>
                    <a:pt x="45564" y="37781"/>
                    <a:pt x="47091" y="35001"/>
                    <a:pt x="50273" y="32980"/>
                  </a:cubicBezTo>
                  <a:cubicBezTo>
                    <a:pt x="53455" y="31084"/>
                    <a:pt x="58164" y="30073"/>
                    <a:pt x="64654" y="30073"/>
                  </a:cubicBezTo>
                  <a:cubicBezTo>
                    <a:pt x="70636" y="30073"/>
                    <a:pt x="77127" y="31337"/>
                    <a:pt x="84127" y="33864"/>
                  </a:cubicBezTo>
                  <a:cubicBezTo>
                    <a:pt x="91000" y="36391"/>
                    <a:pt x="97618" y="39297"/>
                    <a:pt x="103854" y="42583"/>
                  </a:cubicBezTo>
                  <a:lnTo>
                    <a:pt x="117345" y="15037"/>
                  </a:lnTo>
                  <a:cubicBezTo>
                    <a:pt x="109582" y="10361"/>
                    <a:pt x="101054" y="6697"/>
                    <a:pt x="91891" y="4043"/>
                  </a:cubicBezTo>
                  <a:cubicBezTo>
                    <a:pt x="82727" y="1390"/>
                    <a:pt x="73182" y="0"/>
                    <a:pt x="63254" y="0"/>
                  </a:cubicBezTo>
                  <a:cubicBezTo>
                    <a:pt x="49636" y="0"/>
                    <a:pt x="38436" y="2148"/>
                    <a:pt x="29909" y="6444"/>
                  </a:cubicBezTo>
                  <a:cubicBezTo>
                    <a:pt x="21382" y="10740"/>
                    <a:pt x="14891" y="16427"/>
                    <a:pt x="10818" y="23376"/>
                  </a:cubicBezTo>
                  <a:cubicBezTo>
                    <a:pt x="6618" y="30452"/>
                    <a:pt x="4582" y="38287"/>
                    <a:pt x="4582" y="46753"/>
                  </a:cubicBezTo>
                  <a:cubicBezTo>
                    <a:pt x="4582" y="57240"/>
                    <a:pt x="8018" y="65580"/>
                    <a:pt x="14891" y="72024"/>
                  </a:cubicBezTo>
                  <a:cubicBezTo>
                    <a:pt x="21891" y="78342"/>
                    <a:pt x="32327" y="82891"/>
                    <a:pt x="46327" y="85418"/>
                  </a:cubicBezTo>
                  <a:lnTo>
                    <a:pt x="64527" y="88577"/>
                  </a:lnTo>
                  <a:cubicBezTo>
                    <a:pt x="70509" y="89588"/>
                    <a:pt x="74709" y="90852"/>
                    <a:pt x="77127" y="92621"/>
                  </a:cubicBezTo>
                  <a:cubicBezTo>
                    <a:pt x="79545" y="94390"/>
                    <a:pt x="80691" y="96917"/>
                    <a:pt x="80691" y="100202"/>
                  </a:cubicBezTo>
                  <a:cubicBezTo>
                    <a:pt x="80691" y="104246"/>
                    <a:pt x="78909" y="107278"/>
                    <a:pt x="75473" y="109174"/>
                  </a:cubicBezTo>
                </a:path>
              </a:pathLst>
            </a:custGeom>
            <a:grpFill/>
            <a:ln w="12700" cap="flat">
              <a:noFill/>
              <a:prstDash val="solid"/>
              <a:miter/>
            </a:ln>
          </p:spPr>
          <p:txBody>
            <a:bodyPr rtlCol="0" anchor="ctr"/>
            <a:lstStyle/>
            <a:p>
              <a:endParaRPr lang="en-GB" sz="2400">
                <a:solidFill>
                  <a:schemeClr val="tx2"/>
                </a:solidFill>
              </a:endParaRPr>
            </a:p>
          </p:txBody>
        </p:sp>
        <p:sp>
          <p:nvSpPr>
            <p:cNvPr id="46" name="Vrije vorm 45">
              <a:extLst>
                <a:ext uri="{FF2B5EF4-FFF2-40B4-BE49-F238E27FC236}">
                  <a16:creationId xmlns:a16="http://schemas.microsoft.com/office/drawing/2014/main" id="{5EB9C2DC-DEBB-8975-2C1C-751A2D56D486}"/>
                </a:ext>
              </a:extLst>
            </p:cNvPr>
            <p:cNvSpPr/>
            <p:nvPr/>
          </p:nvSpPr>
          <p:spPr>
            <a:xfrm>
              <a:off x="1930891" y="339085"/>
              <a:ext cx="125999" cy="142153"/>
            </a:xfrm>
            <a:custGeom>
              <a:avLst/>
              <a:gdLst>
                <a:gd name="connsiteX0" fmla="*/ 57527 w 125999"/>
                <a:gd name="connsiteY0" fmla="*/ 38918 h 142153"/>
                <a:gd name="connsiteX1" fmla="*/ 75473 w 125999"/>
                <a:gd name="connsiteY1" fmla="*/ 34749 h 142153"/>
                <a:gd name="connsiteX2" fmla="*/ 93545 w 125999"/>
                <a:gd name="connsiteY2" fmla="*/ 37402 h 142153"/>
                <a:gd name="connsiteX3" fmla="*/ 112000 w 125999"/>
                <a:gd name="connsiteY3" fmla="*/ 45868 h 142153"/>
                <a:gd name="connsiteX4" fmla="*/ 126000 w 125999"/>
                <a:gd name="connsiteY4" fmla="*/ 15668 h 142153"/>
                <a:gd name="connsiteX5" fmla="*/ 102454 w 125999"/>
                <a:gd name="connsiteY5" fmla="*/ 3917 h 142153"/>
                <a:gd name="connsiteX6" fmla="*/ 75473 w 125999"/>
                <a:gd name="connsiteY6" fmla="*/ 0 h 142153"/>
                <a:gd name="connsiteX7" fmla="*/ 36400 w 125999"/>
                <a:gd name="connsiteY7" fmla="*/ 8845 h 142153"/>
                <a:gd name="connsiteX8" fmla="*/ 9673 w 125999"/>
                <a:gd name="connsiteY8" fmla="*/ 33611 h 142153"/>
                <a:gd name="connsiteX9" fmla="*/ 0 w 125999"/>
                <a:gd name="connsiteY9" fmla="*/ 71013 h 142153"/>
                <a:gd name="connsiteX10" fmla="*/ 9673 w 125999"/>
                <a:gd name="connsiteY10" fmla="*/ 108289 h 142153"/>
                <a:gd name="connsiteX11" fmla="*/ 36400 w 125999"/>
                <a:gd name="connsiteY11" fmla="*/ 133308 h 142153"/>
                <a:gd name="connsiteX12" fmla="*/ 75473 w 125999"/>
                <a:gd name="connsiteY12" fmla="*/ 142153 h 142153"/>
                <a:gd name="connsiteX13" fmla="*/ 102454 w 125999"/>
                <a:gd name="connsiteY13" fmla="*/ 138236 h 142153"/>
                <a:gd name="connsiteX14" fmla="*/ 126000 w 125999"/>
                <a:gd name="connsiteY14" fmla="*/ 126485 h 142153"/>
                <a:gd name="connsiteX15" fmla="*/ 112000 w 125999"/>
                <a:gd name="connsiteY15" fmla="*/ 96285 h 142153"/>
                <a:gd name="connsiteX16" fmla="*/ 93545 w 125999"/>
                <a:gd name="connsiteY16" fmla="*/ 104751 h 142153"/>
                <a:gd name="connsiteX17" fmla="*/ 75473 w 125999"/>
                <a:gd name="connsiteY17" fmla="*/ 107405 h 142153"/>
                <a:gd name="connsiteX18" fmla="*/ 57527 w 125999"/>
                <a:gd name="connsiteY18" fmla="*/ 102982 h 142153"/>
                <a:gd name="connsiteX19" fmla="*/ 45563 w 125999"/>
                <a:gd name="connsiteY19" fmla="*/ 90473 h 142153"/>
                <a:gd name="connsiteX20" fmla="*/ 41364 w 125999"/>
                <a:gd name="connsiteY20" fmla="*/ 71013 h 142153"/>
                <a:gd name="connsiteX21" fmla="*/ 45563 w 125999"/>
                <a:gd name="connsiteY21" fmla="*/ 51428 h 142153"/>
                <a:gd name="connsiteX22" fmla="*/ 57527 w 125999"/>
                <a:gd name="connsiteY22" fmla="*/ 38918 h 14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5999" h="142153">
                  <a:moveTo>
                    <a:pt x="57527" y="38918"/>
                  </a:moveTo>
                  <a:cubicBezTo>
                    <a:pt x="62745" y="36139"/>
                    <a:pt x="68727" y="34749"/>
                    <a:pt x="75473" y="34749"/>
                  </a:cubicBezTo>
                  <a:cubicBezTo>
                    <a:pt x="81709" y="34749"/>
                    <a:pt x="87691" y="35633"/>
                    <a:pt x="93545" y="37402"/>
                  </a:cubicBezTo>
                  <a:cubicBezTo>
                    <a:pt x="99400" y="39171"/>
                    <a:pt x="105509" y="41951"/>
                    <a:pt x="112000" y="45868"/>
                  </a:cubicBezTo>
                  <a:lnTo>
                    <a:pt x="126000" y="15668"/>
                  </a:lnTo>
                  <a:cubicBezTo>
                    <a:pt x="118618" y="10488"/>
                    <a:pt x="110727" y="6571"/>
                    <a:pt x="102454" y="3917"/>
                  </a:cubicBezTo>
                  <a:cubicBezTo>
                    <a:pt x="94182" y="1264"/>
                    <a:pt x="85145" y="0"/>
                    <a:pt x="75473" y="0"/>
                  </a:cubicBezTo>
                  <a:cubicBezTo>
                    <a:pt x="60836" y="0"/>
                    <a:pt x="47854" y="2906"/>
                    <a:pt x="36400" y="8845"/>
                  </a:cubicBezTo>
                  <a:cubicBezTo>
                    <a:pt x="24945" y="14784"/>
                    <a:pt x="16036" y="22997"/>
                    <a:pt x="9673" y="33611"/>
                  </a:cubicBezTo>
                  <a:cubicBezTo>
                    <a:pt x="3182" y="44225"/>
                    <a:pt x="0" y="56735"/>
                    <a:pt x="0" y="71013"/>
                  </a:cubicBezTo>
                  <a:cubicBezTo>
                    <a:pt x="0" y="85292"/>
                    <a:pt x="3182" y="97549"/>
                    <a:pt x="9673" y="108289"/>
                  </a:cubicBezTo>
                  <a:cubicBezTo>
                    <a:pt x="16163" y="119030"/>
                    <a:pt x="25073" y="127369"/>
                    <a:pt x="36400" y="133308"/>
                  </a:cubicBezTo>
                  <a:cubicBezTo>
                    <a:pt x="47854" y="139247"/>
                    <a:pt x="60836" y="142153"/>
                    <a:pt x="75473" y="142153"/>
                  </a:cubicBezTo>
                  <a:cubicBezTo>
                    <a:pt x="85273" y="142153"/>
                    <a:pt x="94182" y="140890"/>
                    <a:pt x="102454" y="138236"/>
                  </a:cubicBezTo>
                  <a:cubicBezTo>
                    <a:pt x="110727" y="135583"/>
                    <a:pt x="118618" y="131665"/>
                    <a:pt x="126000" y="126485"/>
                  </a:cubicBezTo>
                  <a:lnTo>
                    <a:pt x="112000" y="96285"/>
                  </a:lnTo>
                  <a:cubicBezTo>
                    <a:pt x="105509" y="100202"/>
                    <a:pt x="99400" y="102982"/>
                    <a:pt x="93545" y="104751"/>
                  </a:cubicBezTo>
                  <a:cubicBezTo>
                    <a:pt x="87691" y="106520"/>
                    <a:pt x="81709" y="107405"/>
                    <a:pt x="75473" y="107405"/>
                  </a:cubicBezTo>
                  <a:cubicBezTo>
                    <a:pt x="68600" y="107405"/>
                    <a:pt x="62618" y="105888"/>
                    <a:pt x="57527" y="102982"/>
                  </a:cubicBezTo>
                  <a:cubicBezTo>
                    <a:pt x="52309" y="100076"/>
                    <a:pt x="48363" y="95906"/>
                    <a:pt x="45563" y="90473"/>
                  </a:cubicBezTo>
                  <a:cubicBezTo>
                    <a:pt x="42763" y="85039"/>
                    <a:pt x="41364" y="78595"/>
                    <a:pt x="41364" y="71013"/>
                  </a:cubicBezTo>
                  <a:cubicBezTo>
                    <a:pt x="41364" y="63432"/>
                    <a:pt x="42763" y="56861"/>
                    <a:pt x="45563" y="51428"/>
                  </a:cubicBezTo>
                  <a:cubicBezTo>
                    <a:pt x="48363" y="45868"/>
                    <a:pt x="52436" y="41698"/>
                    <a:pt x="57527" y="38918"/>
                  </a:cubicBezTo>
                </a:path>
              </a:pathLst>
            </a:custGeom>
            <a:grpFill/>
            <a:ln w="12700" cap="flat">
              <a:noFill/>
              <a:prstDash val="solid"/>
              <a:miter/>
            </a:ln>
          </p:spPr>
          <p:txBody>
            <a:bodyPr rtlCol="0" anchor="ctr"/>
            <a:lstStyle/>
            <a:p>
              <a:endParaRPr lang="en-GB" sz="2400">
                <a:solidFill>
                  <a:schemeClr val="tx2"/>
                </a:solidFill>
              </a:endParaRPr>
            </a:p>
          </p:txBody>
        </p:sp>
        <p:sp>
          <p:nvSpPr>
            <p:cNvPr id="47" name="Vrije vorm 46">
              <a:extLst>
                <a:ext uri="{FF2B5EF4-FFF2-40B4-BE49-F238E27FC236}">
                  <a16:creationId xmlns:a16="http://schemas.microsoft.com/office/drawing/2014/main" id="{C89FD80E-EAB4-C536-B136-0850A032E3A8}"/>
                </a:ext>
              </a:extLst>
            </p:cNvPr>
            <p:cNvSpPr/>
            <p:nvPr/>
          </p:nvSpPr>
          <p:spPr>
            <a:xfrm>
              <a:off x="2082090" y="284498"/>
              <a:ext cx="131599" cy="193833"/>
            </a:xfrm>
            <a:custGeom>
              <a:avLst/>
              <a:gdLst>
                <a:gd name="connsiteX0" fmla="*/ 81582 w 131599"/>
                <a:gd name="connsiteY0" fmla="*/ 54460 h 193833"/>
                <a:gd name="connsiteX1" fmla="*/ 57018 w 131599"/>
                <a:gd name="connsiteY1" fmla="*/ 59009 h 193833"/>
                <a:gd name="connsiteX2" fmla="*/ 40345 w 131599"/>
                <a:gd name="connsiteY2" fmla="*/ 71645 h 193833"/>
                <a:gd name="connsiteX3" fmla="*/ 40345 w 131599"/>
                <a:gd name="connsiteY3" fmla="*/ 0 h 193833"/>
                <a:gd name="connsiteX4" fmla="*/ 0 w 131599"/>
                <a:gd name="connsiteY4" fmla="*/ 0 h 193833"/>
                <a:gd name="connsiteX5" fmla="*/ 0 w 131599"/>
                <a:gd name="connsiteY5" fmla="*/ 193834 h 193833"/>
                <a:gd name="connsiteX6" fmla="*/ 40345 w 131599"/>
                <a:gd name="connsiteY6" fmla="*/ 193834 h 193833"/>
                <a:gd name="connsiteX7" fmla="*/ 40345 w 131599"/>
                <a:gd name="connsiteY7" fmla="*/ 122694 h 193833"/>
                <a:gd name="connsiteX8" fmla="*/ 48109 w 131599"/>
                <a:gd name="connsiteY8" fmla="*/ 97928 h 193833"/>
                <a:gd name="connsiteX9" fmla="*/ 68982 w 131599"/>
                <a:gd name="connsiteY9" fmla="*/ 89335 h 193833"/>
                <a:gd name="connsiteX10" fmla="*/ 85782 w 131599"/>
                <a:gd name="connsiteY10" fmla="*/ 95527 h 193833"/>
                <a:gd name="connsiteX11" fmla="*/ 91255 w 131599"/>
                <a:gd name="connsiteY11" fmla="*/ 114607 h 193833"/>
                <a:gd name="connsiteX12" fmla="*/ 91255 w 131599"/>
                <a:gd name="connsiteY12" fmla="*/ 193834 h 193833"/>
                <a:gd name="connsiteX13" fmla="*/ 131600 w 131599"/>
                <a:gd name="connsiteY13" fmla="*/ 193834 h 193833"/>
                <a:gd name="connsiteX14" fmla="*/ 131600 w 131599"/>
                <a:gd name="connsiteY14" fmla="*/ 108542 h 193833"/>
                <a:gd name="connsiteX15" fmla="*/ 118109 w 131599"/>
                <a:gd name="connsiteY15" fmla="*/ 67728 h 193833"/>
                <a:gd name="connsiteX16" fmla="*/ 81582 w 131599"/>
                <a:gd name="connsiteY16" fmla="*/ 54460 h 19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599" h="193833">
                  <a:moveTo>
                    <a:pt x="81582" y="54460"/>
                  </a:moveTo>
                  <a:cubicBezTo>
                    <a:pt x="72036" y="54460"/>
                    <a:pt x="63891" y="55977"/>
                    <a:pt x="57018" y="59009"/>
                  </a:cubicBezTo>
                  <a:cubicBezTo>
                    <a:pt x="50145" y="62042"/>
                    <a:pt x="44673" y="66212"/>
                    <a:pt x="40345" y="71645"/>
                  </a:cubicBezTo>
                  <a:lnTo>
                    <a:pt x="40345" y="0"/>
                  </a:lnTo>
                  <a:lnTo>
                    <a:pt x="0" y="0"/>
                  </a:lnTo>
                  <a:lnTo>
                    <a:pt x="0" y="193834"/>
                  </a:lnTo>
                  <a:lnTo>
                    <a:pt x="40345" y="193834"/>
                  </a:lnTo>
                  <a:lnTo>
                    <a:pt x="40345" y="122694"/>
                  </a:lnTo>
                  <a:cubicBezTo>
                    <a:pt x="40345" y="111827"/>
                    <a:pt x="42891" y="103614"/>
                    <a:pt x="48109" y="97928"/>
                  </a:cubicBezTo>
                  <a:cubicBezTo>
                    <a:pt x="53327" y="92242"/>
                    <a:pt x="60200" y="89335"/>
                    <a:pt x="68982" y="89335"/>
                  </a:cubicBezTo>
                  <a:cubicBezTo>
                    <a:pt x="76618" y="89335"/>
                    <a:pt x="82218" y="91357"/>
                    <a:pt x="85782" y="95527"/>
                  </a:cubicBezTo>
                  <a:cubicBezTo>
                    <a:pt x="89346" y="99697"/>
                    <a:pt x="91255" y="106015"/>
                    <a:pt x="91255" y="114607"/>
                  </a:cubicBezTo>
                  <a:lnTo>
                    <a:pt x="91255" y="193834"/>
                  </a:lnTo>
                  <a:lnTo>
                    <a:pt x="131600" y="193834"/>
                  </a:lnTo>
                  <a:lnTo>
                    <a:pt x="131600" y="108542"/>
                  </a:lnTo>
                  <a:cubicBezTo>
                    <a:pt x="131600" y="90094"/>
                    <a:pt x="127146" y="76573"/>
                    <a:pt x="118109" y="67728"/>
                  </a:cubicBezTo>
                  <a:cubicBezTo>
                    <a:pt x="109073" y="58883"/>
                    <a:pt x="96982" y="54460"/>
                    <a:pt x="81582" y="54460"/>
                  </a:cubicBezTo>
                </a:path>
              </a:pathLst>
            </a:custGeom>
            <a:grpFill/>
            <a:ln w="12700" cap="flat">
              <a:noFill/>
              <a:prstDash val="solid"/>
              <a:miter/>
            </a:ln>
          </p:spPr>
          <p:txBody>
            <a:bodyPr rtlCol="0" anchor="ctr"/>
            <a:lstStyle/>
            <a:p>
              <a:endParaRPr lang="en-GB" sz="2400">
                <a:solidFill>
                  <a:schemeClr val="tx2"/>
                </a:solidFill>
              </a:endParaRPr>
            </a:p>
          </p:txBody>
        </p:sp>
        <p:sp>
          <p:nvSpPr>
            <p:cNvPr id="48" name="Vrije vorm 47">
              <a:extLst>
                <a:ext uri="{FF2B5EF4-FFF2-40B4-BE49-F238E27FC236}">
                  <a16:creationId xmlns:a16="http://schemas.microsoft.com/office/drawing/2014/main" id="{07483983-F628-E7BB-8A82-8BDB590120C8}"/>
                </a:ext>
              </a:extLst>
            </p:cNvPr>
            <p:cNvSpPr/>
            <p:nvPr/>
          </p:nvSpPr>
          <p:spPr>
            <a:xfrm>
              <a:off x="2239018" y="338958"/>
              <a:ext cx="150945" cy="142153"/>
            </a:xfrm>
            <a:custGeom>
              <a:avLst/>
              <a:gdLst>
                <a:gd name="connsiteX0" fmla="*/ 114673 w 150945"/>
                <a:gd name="connsiteY0" fmla="*/ 8845 h 142153"/>
                <a:gd name="connsiteX1" fmla="*/ 75473 w 150945"/>
                <a:gd name="connsiteY1" fmla="*/ 0 h 142153"/>
                <a:gd name="connsiteX2" fmla="*/ 36273 w 150945"/>
                <a:gd name="connsiteY2" fmla="*/ 8845 h 142153"/>
                <a:gd name="connsiteX3" fmla="*/ 9673 w 150945"/>
                <a:gd name="connsiteY3" fmla="*/ 33611 h 142153"/>
                <a:gd name="connsiteX4" fmla="*/ 0 w 150945"/>
                <a:gd name="connsiteY4" fmla="*/ 71013 h 142153"/>
                <a:gd name="connsiteX5" fmla="*/ 9673 w 150945"/>
                <a:gd name="connsiteY5" fmla="*/ 108289 h 142153"/>
                <a:gd name="connsiteX6" fmla="*/ 36400 w 150945"/>
                <a:gd name="connsiteY6" fmla="*/ 133308 h 142153"/>
                <a:gd name="connsiteX7" fmla="*/ 75473 w 150945"/>
                <a:gd name="connsiteY7" fmla="*/ 142153 h 142153"/>
                <a:gd name="connsiteX8" fmla="*/ 114673 w 150945"/>
                <a:gd name="connsiteY8" fmla="*/ 133308 h 142153"/>
                <a:gd name="connsiteX9" fmla="*/ 141273 w 150945"/>
                <a:gd name="connsiteY9" fmla="*/ 108289 h 142153"/>
                <a:gd name="connsiteX10" fmla="*/ 150945 w 150945"/>
                <a:gd name="connsiteY10" fmla="*/ 71013 h 142153"/>
                <a:gd name="connsiteX11" fmla="*/ 141273 w 150945"/>
                <a:gd name="connsiteY11" fmla="*/ 33611 h 142153"/>
                <a:gd name="connsiteX12" fmla="*/ 114673 w 150945"/>
                <a:gd name="connsiteY12" fmla="*/ 8845 h 142153"/>
                <a:gd name="connsiteX13" fmla="*/ 105509 w 150945"/>
                <a:gd name="connsiteY13" fmla="*/ 90346 h 142153"/>
                <a:gd name="connsiteX14" fmla="*/ 93546 w 150945"/>
                <a:gd name="connsiteY14" fmla="*/ 102982 h 142153"/>
                <a:gd name="connsiteX15" fmla="*/ 75600 w 150945"/>
                <a:gd name="connsiteY15" fmla="*/ 107405 h 142153"/>
                <a:gd name="connsiteX16" fmla="*/ 57655 w 150945"/>
                <a:gd name="connsiteY16" fmla="*/ 102982 h 142153"/>
                <a:gd name="connsiteX17" fmla="*/ 45691 w 150945"/>
                <a:gd name="connsiteY17" fmla="*/ 90346 h 142153"/>
                <a:gd name="connsiteX18" fmla="*/ 41491 w 150945"/>
                <a:gd name="connsiteY18" fmla="*/ 71013 h 142153"/>
                <a:gd name="connsiteX19" fmla="*/ 45691 w 150945"/>
                <a:gd name="connsiteY19" fmla="*/ 51554 h 142153"/>
                <a:gd name="connsiteX20" fmla="*/ 57655 w 150945"/>
                <a:gd name="connsiteY20" fmla="*/ 39045 h 142153"/>
                <a:gd name="connsiteX21" fmla="*/ 75600 w 150945"/>
                <a:gd name="connsiteY21" fmla="*/ 34749 h 142153"/>
                <a:gd name="connsiteX22" fmla="*/ 93546 w 150945"/>
                <a:gd name="connsiteY22" fmla="*/ 39045 h 142153"/>
                <a:gd name="connsiteX23" fmla="*/ 105509 w 150945"/>
                <a:gd name="connsiteY23" fmla="*/ 51554 h 142153"/>
                <a:gd name="connsiteX24" fmla="*/ 109709 w 150945"/>
                <a:gd name="connsiteY24" fmla="*/ 71013 h 142153"/>
                <a:gd name="connsiteX25" fmla="*/ 105509 w 150945"/>
                <a:gd name="connsiteY25" fmla="*/ 90346 h 14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0945" h="142153">
                  <a:moveTo>
                    <a:pt x="114673" y="8845"/>
                  </a:moveTo>
                  <a:cubicBezTo>
                    <a:pt x="103345" y="2906"/>
                    <a:pt x="90236" y="0"/>
                    <a:pt x="75473" y="0"/>
                  </a:cubicBezTo>
                  <a:cubicBezTo>
                    <a:pt x="60709" y="0"/>
                    <a:pt x="47600" y="2906"/>
                    <a:pt x="36273" y="8845"/>
                  </a:cubicBezTo>
                  <a:cubicBezTo>
                    <a:pt x="24946" y="14784"/>
                    <a:pt x="16164" y="22997"/>
                    <a:pt x="9673" y="33611"/>
                  </a:cubicBezTo>
                  <a:cubicBezTo>
                    <a:pt x="3182" y="44225"/>
                    <a:pt x="0" y="56735"/>
                    <a:pt x="0" y="71013"/>
                  </a:cubicBezTo>
                  <a:cubicBezTo>
                    <a:pt x="0" y="85292"/>
                    <a:pt x="3182" y="97549"/>
                    <a:pt x="9673" y="108289"/>
                  </a:cubicBezTo>
                  <a:cubicBezTo>
                    <a:pt x="16164" y="119030"/>
                    <a:pt x="25073" y="127369"/>
                    <a:pt x="36400" y="133308"/>
                  </a:cubicBezTo>
                  <a:cubicBezTo>
                    <a:pt x="47854" y="139247"/>
                    <a:pt x="60836" y="142153"/>
                    <a:pt x="75473" y="142153"/>
                  </a:cubicBezTo>
                  <a:cubicBezTo>
                    <a:pt x="90109" y="142153"/>
                    <a:pt x="103345" y="139247"/>
                    <a:pt x="114673" y="133308"/>
                  </a:cubicBezTo>
                  <a:cubicBezTo>
                    <a:pt x="126000" y="127369"/>
                    <a:pt x="134909" y="119030"/>
                    <a:pt x="141273" y="108289"/>
                  </a:cubicBezTo>
                  <a:cubicBezTo>
                    <a:pt x="147764" y="97549"/>
                    <a:pt x="150945" y="85166"/>
                    <a:pt x="150945" y="71013"/>
                  </a:cubicBezTo>
                  <a:cubicBezTo>
                    <a:pt x="150945" y="56861"/>
                    <a:pt x="147764" y="44225"/>
                    <a:pt x="141273" y="33611"/>
                  </a:cubicBezTo>
                  <a:cubicBezTo>
                    <a:pt x="134782" y="22997"/>
                    <a:pt x="126000" y="14658"/>
                    <a:pt x="114673" y="8845"/>
                  </a:cubicBezTo>
                  <a:moveTo>
                    <a:pt x="105509" y="90346"/>
                  </a:moveTo>
                  <a:cubicBezTo>
                    <a:pt x="102709" y="95906"/>
                    <a:pt x="98636" y="100076"/>
                    <a:pt x="93546" y="102982"/>
                  </a:cubicBezTo>
                  <a:cubicBezTo>
                    <a:pt x="88327" y="105888"/>
                    <a:pt x="82345" y="107405"/>
                    <a:pt x="75600" y="107405"/>
                  </a:cubicBezTo>
                  <a:cubicBezTo>
                    <a:pt x="68855" y="107405"/>
                    <a:pt x="62746" y="105888"/>
                    <a:pt x="57655" y="102982"/>
                  </a:cubicBezTo>
                  <a:cubicBezTo>
                    <a:pt x="52436" y="100076"/>
                    <a:pt x="48491" y="95906"/>
                    <a:pt x="45691" y="90346"/>
                  </a:cubicBezTo>
                  <a:cubicBezTo>
                    <a:pt x="42891" y="84787"/>
                    <a:pt x="41491" y="78342"/>
                    <a:pt x="41491" y="71013"/>
                  </a:cubicBezTo>
                  <a:cubicBezTo>
                    <a:pt x="41491" y="63685"/>
                    <a:pt x="42891" y="56988"/>
                    <a:pt x="45691" y="51554"/>
                  </a:cubicBezTo>
                  <a:cubicBezTo>
                    <a:pt x="48491" y="46121"/>
                    <a:pt x="52564" y="41951"/>
                    <a:pt x="57655" y="39045"/>
                  </a:cubicBezTo>
                  <a:cubicBezTo>
                    <a:pt x="62873" y="36139"/>
                    <a:pt x="68855" y="34749"/>
                    <a:pt x="75600" y="34749"/>
                  </a:cubicBezTo>
                  <a:cubicBezTo>
                    <a:pt x="82345" y="34749"/>
                    <a:pt x="88455" y="36139"/>
                    <a:pt x="93546" y="39045"/>
                  </a:cubicBezTo>
                  <a:cubicBezTo>
                    <a:pt x="98764" y="41951"/>
                    <a:pt x="102709" y="46121"/>
                    <a:pt x="105509" y="51554"/>
                  </a:cubicBezTo>
                  <a:cubicBezTo>
                    <a:pt x="108309" y="56988"/>
                    <a:pt x="109709" y="63432"/>
                    <a:pt x="109709" y="71013"/>
                  </a:cubicBezTo>
                  <a:cubicBezTo>
                    <a:pt x="109709" y="78595"/>
                    <a:pt x="108309" y="84787"/>
                    <a:pt x="105509" y="90346"/>
                  </a:cubicBezTo>
                </a:path>
              </a:pathLst>
            </a:custGeom>
            <a:grpFill/>
            <a:ln w="12700" cap="flat">
              <a:noFill/>
              <a:prstDash val="solid"/>
              <a:miter/>
            </a:ln>
          </p:spPr>
          <p:txBody>
            <a:bodyPr rtlCol="0" anchor="ctr"/>
            <a:lstStyle/>
            <a:p>
              <a:endParaRPr lang="en-GB" sz="2400">
                <a:solidFill>
                  <a:schemeClr val="tx2"/>
                </a:solidFill>
              </a:endParaRPr>
            </a:p>
          </p:txBody>
        </p:sp>
        <p:sp>
          <p:nvSpPr>
            <p:cNvPr id="49" name="Vrije vorm 48">
              <a:extLst>
                <a:ext uri="{FF2B5EF4-FFF2-40B4-BE49-F238E27FC236}">
                  <a16:creationId xmlns:a16="http://schemas.microsoft.com/office/drawing/2014/main" id="{E9367BF6-E9E6-25BF-1A33-FD6A3D9B49B1}"/>
                </a:ext>
              </a:extLst>
            </p:cNvPr>
            <p:cNvSpPr/>
            <p:nvPr/>
          </p:nvSpPr>
          <p:spPr>
            <a:xfrm>
              <a:off x="2410072" y="338958"/>
              <a:ext cx="150945" cy="142153"/>
            </a:xfrm>
            <a:custGeom>
              <a:avLst/>
              <a:gdLst>
                <a:gd name="connsiteX0" fmla="*/ 114673 w 150945"/>
                <a:gd name="connsiteY0" fmla="*/ 8845 h 142153"/>
                <a:gd name="connsiteX1" fmla="*/ 75473 w 150945"/>
                <a:gd name="connsiteY1" fmla="*/ 0 h 142153"/>
                <a:gd name="connsiteX2" fmla="*/ 36273 w 150945"/>
                <a:gd name="connsiteY2" fmla="*/ 8845 h 142153"/>
                <a:gd name="connsiteX3" fmla="*/ 9673 w 150945"/>
                <a:gd name="connsiteY3" fmla="*/ 33611 h 142153"/>
                <a:gd name="connsiteX4" fmla="*/ 0 w 150945"/>
                <a:gd name="connsiteY4" fmla="*/ 71013 h 142153"/>
                <a:gd name="connsiteX5" fmla="*/ 9673 w 150945"/>
                <a:gd name="connsiteY5" fmla="*/ 108289 h 142153"/>
                <a:gd name="connsiteX6" fmla="*/ 36400 w 150945"/>
                <a:gd name="connsiteY6" fmla="*/ 133308 h 142153"/>
                <a:gd name="connsiteX7" fmla="*/ 75473 w 150945"/>
                <a:gd name="connsiteY7" fmla="*/ 142153 h 142153"/>
                <a:gd name="connsiteX8" fmla="*/ 114673 w 150945"/>
                <a:gd name="connsiteY8" fmla="*/ 133308 h 142153"/>
                <a:gd name="connsiteX9" fmla="*/ 141273 w 150945"/>
                <a:gd name="connsiteY9" fmla="*/ 108289 h 142153"/>
                <a:gd name="connsiteX10" fmla="*/ 150945 w 150945"/>
                <a:gd name="connsiteY10" fmla="*/ 71013 h 142153"/>
                <a:gd name="connsiteX11" fmla="*/ 141273 w 150945"/>
                <a:gd name="connsiteY11" fmla="*/ 33611 h 142153"/>
                <a:gd name="connsiteX12" fmla="*/ 114673 w 150945"/>
                <a:gd name="connsiteY12" fmla="*/ 8845 h 142153"/>
                <a:gd name="connsiteX13" fmla="*/ 105509 w 150945"/>
                <a:gd name="connsiteY13" fmla="*/ 90346 h 142153"/>
                <a:gd name="connsiteX14" fmla="*/ 93546 w 150945"/>
                <a:gd name="connsiteY14" fmla="*/ 102982 h 142153"/>
                <a:gd name="connsiteX15" fmla="*/ 75600 w 150945"/>
                <a:gd name="connsiteY15" fmla="*/ 107405 h 142153"/>
                <a:gd name="connsiteX16" fmla="*/ 57655 w 150945"/>
                <a:gd name="connsiteY16" fmla="*/ 102982 h 142153"/>
                <a:gd name="connsiteX17" fmla="*/ 45691 w 150945"/>
                <a:gd name="connsiteY17" fmla="*/ 90346 h 142153"/>
                <a:gd name="connsiteX18" fmla="*/ 41491 w 150945"/>
                <a:gd name="connsiteY18" fmla="*/ 71013 h 142153"/>
                <a:gd name="connsiteX19" fmla="*/ 45691 w 150945"/>
                <a:gd name="connsiteY19" fmla="*/ 51554 h 142153"/>
                <a:gd name="connsiteX20" fmla="*/ 57655 w 150945"/>
                <a:gd name="connsiteY20" fmla="*/ 39045 h 142153"/>
                <a:gd name="connsiteX21" fmla="*/ 75600 w 150945"/>
                <a:gd name="connsiteY21" fmla="*/ 34749 h 142153"/>
                <a:gd name="connsiteX22" fmla="*/ 93546 w 150945"/>
                <a:gd name="connsiteY22" fmla="*/ 39045 h 142153"/>
                <a:gd name="connsiteX23" fmla="*/ 105509 w 150945"/>
                <a:gd name="connsiteY23" fmla="*/ 51554 h 142153"/>
                <a:gd name="connsiteX24" fmla="*/ 109709 w 150945"/>
                <a:gd name="connsiteY24" fmla="*/ 71013 h 142153"/>
                <a:gd name="connsiteX25" fmla="*/ 105509 w 150945"/>
                <a:gd name="connsiteY25" fmla="*/ 90346 h 14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0945" h="142153">
                  <a:moveTo>
                    <a:pt x="114673" y="8845"/>
                  </a:moveTo>
                  <a:cubicBezTo>
                    <a:pt x="103345" y="2906"/>
                    <a:pt x="90236" y="0"/>
                    <a:pt x="75473" y="0"/>
                  </a:cubicBezTo>
                  <a:cubicBezTo>
                    <a:pt x="60709" y="0"/>
                    <a:pt x="47600" y="2906"/>
                    <a:pt x="36273" y="8845"/>
                  </a:cubicBezTo>
                  <a:cubicBezTo>
                    <a:pt x="24945" y="14784"/>
                    <a:pt x="16164" y="22997"/>
                    <a:pt x="9673" y="33611"/>
                  </a:cubicBezTo>
                  <a:cubicBezTo>
                    <a:pt x="3182" y="44225"/>
                    <a:pt x="0" y="56735"/>
                    <a:pt x="0" y="71013"/>
                  </a:cubicBezTo>
                  <a:cubicBezTo>
                    <a:pt x="0" y="85292"/>
                    <a:pt x="3182" y="97549"/>
                    <a:pt x="9673" y="108289"/>
                  </a:cubicBezTo>
                  <a:cubicBezTo>
                    <a:pt x="16164" y="119030"/>
                    <a:pt x="25073" y="127369"/>
                    <a:pt x="36400" y="133308"/>
                  </a:cubicBezTo>
                  <a:cubicBezTo>
                    <a:pt x="47854" y="139247"/>
                    <a:pt x="60836" y="142153"/>
                    <a:pt x="75473" y="142153"/>
                  </a:cubicBezTo>
                  <a:cubicBezTo>
                    <a:pt x="90109" y="142153"/>
                    <a:pt x="103345" y="139247"/>
                    <a:pt x="114673" y="133308"/>
                  </a:cubicBezTo>
                  <a:cubicBezTo>
                    <a:pt x="126000" y="127369"/>
                    <a:pt x="134909" y="119030"/>
                    <a:pt x="141273" y="108289"/>
                  </a:cubicBezTo>
                  <a:cubicBezTo>
                    <a:pt x="147764" y="97549"/>
                    <a:pt x="150945" y="85166"/>
                    <a:pt x="150945" y="71013"/>
                  </a:cubicBezTo>
                  <a:cubicBezTo>
                    <a:pt x="150945" y="56861"/>
                    <a:pt x="147764" y="44225"/>
                    <a:pt x="141273" y="33611"/>
                  </a:cubicBezTo>
                  <a:cubicBezTo>
                    <a:pt x="134782" y="22997"/>
                    <a:pt x="126000" y="14658"/>
                    <a:pt x="114673" y="8845"/>
                  </a:cubicBezTo>
                  <a:moveTo>
                    <a:pt x="105509" y="90346"/>
                  </a:moveTo>
                  <a:cubicBezTo>
                    <a:pt x="102709" y="95906"/>
                    <a:pt x="98636" y="100076"/>
                    <a:pt x="93546" y="102982"/>
                  </a:cubicBezTo>
                  <a:cubicBezTo>
                    <a:pt x="88327" y="105888"/>
                    <a:pt x="82345" y="107405"/>
                    <a:pt x="75600" y="107405"/>
                  </a:cubicBezTo>
                  <a:cubicBezTo>
                    <a:pt x="68855" y="107405"/>
                    <a:pt x="62745" y="105888"/>
                    <a:pt x="57655" y="102982"/>
                  </a:cubicBezTo>
                  <a:cubicBezTo>
                    <a:pt x="52436" y="100076"/>
                    <a:pt x="48491" y="95906"/>
                    <a:pt x="45691" y="90346"/>
                  </a:cubicBezTo>
                  <a:cubicBezTo>
                    <a:pt x="42891" y="84787"/>
                    <a:pt x="41491" y="78342"/>
                    <a:pt x="41491" y="71013"/>
                  </a:cubicBezTo>
                  <a:cubicBezTo>
                    <a:pt x="41491" y="63685"/>
                    <a:pt x="42891" y="56988"/>
                    <a:pt x="45691" y="51554"/>
                  </a:cubicBezTo>
                  <a:cubicBezTo>
                    <a:pt x="48491" y="46121"/>
                    <a:pt x="52564" y="41951"/>
                    <a:pt x="57655" y="39045"/>
                  </a:cubicBezTo>
                  <a:cubicBezTo>
                    <a:pt x="62873" y="36139"/>
                    <a:pt x="68855" y="34749"/>
                    <a:pt x="75600" y="34749"/>
                  </a:cubicBezTo>
                  <a:cubicBezTo>
                    <a:pt x="82345" y="34749"/>
                    <a:pt x="88455" y="36139"/>
                    <a:pt x="93546" y="39045"/>
                  </a:cubicBezTo>
                  <a:cubicBezTo>
                    <a:pt x="98764" y="41951"/>
                    <a:pt x="102709" y="46121"/>
                    <a:pt x="105509" y="51554"/>
                  </a:cubicBezTo>
                  <a:cubicBezTo>
                    <a:pt x="108309" y="56988"/>
                    <a:pt x="109709" y="63432"/>
                    <a:pt x="109709" y="71013"/>
                  </a:cubicBezTo>
                  <a:cubicBezTo>
                    <a:pt x="109709" y="78595"/>
                    <a:pt x="108309" y="84787"/>
                    <a:pt x="105509" y="90346"/>
                  </a:cubicBezTo>
                </a:path>
              </a:pathLst>
            </a:custGeom>
            <a:grpFill/>
            <a:ln w="12700" cap="flat">
              <a:noFill/>
              <a:prstDash val="solid"/>
              <a:miter/>
            </a:ln>
          </p:spPr>
          <p:txBody>
            <a:bodyPr rtlCol="0" anchor="ctr"/>
            <a:lstStyle/>
            <a:p>
              <a:endParaRPr lang="en-GB" sz="2400">
                <a:solidFill>
                  <a:schemeClr val="tx2"/>
                </a:solidFill>
              </a:endParaRPr>
            </a:p>
          </p:txBody>
        </p:sp>
        <p:sp>
          <p:nvSpPr>
            <p:cNvPr id="50" name="Vrije vorm 49">
              <a:extLst>
                <a:ext uri="{FF2B5EF4-FFF2-40B4-BE49-F238E27FC236}">
                  <a16:creationId xmlns:a16="http://schemas.microsoft.com/office/drawing/2014/main" id="{80C23DF3-CD67-6BB7-AB67-BF0993989DA7}"/>
                </a:ext>
              </a:extLst>
            </p:cNvPr>
            <p:cNvSpPr/>
            <p:nvPr/>
          </p:nvSpPr>
          <p:spPr>
            <a:xfrm>
              <a:off x="2586727" y="284372"/>
              <a:ext cx="40345" cy="193833"/>
            </a:xfrm>
            <a:custGeom>
              <a:avLst/>
              <a:gdLst>
                <a:gd name="connsiteX0" fmla="*/ 0 w 40345"/>
                <a:gd name="connsiteY0" fmla="*/ 0 h 193833"/>
                <a:gd name="connsiteX1" fmla="*/ 40346 w 40345"/>
                <a:gd name="connsiteY1" fmla="*/ 0 h 193833"/>
                <a:gd name="connsiteX2" fmla="*/ 40346 w 40345"/>
                <a:gd name="connsiteY2" fmla="*/ 193834 h 193833"/>
                <a:gd name="connsiteX3" fmla="*/ 0 w 40345"/>
                <a:gd name="connsiteY3" fmla="*/ 193834 h 193833"/>
              </a:gdLst>
              <a:ahLst/>
              <a:cxnLst>
                <a:cxn ang="0">
                  <a:pos x="connsiteX0" y="connsiteY0"/>
                </a:cxn>
                <a:cxn ang="0">
                  <a:pos x="connsiteX1" y="connsiteY1"/>
                </a:cxn>
                <a:cxn ang="0">
                  <a:pos x="connsiteX2" y="connsiteY2"/>
                </a:cxn>
                <a:cxn ang="0">
                  <a:pos x="connsiteX3" y="connsiteY3"/>
                </a:cxn>
              </a:cxnLst>
              <a:rect l="l" t="t" r="r" b="b"/>
              <a:pathLst>
                <a:path w="40345" h="193833">
                  <a:moveTo>
                    <a:pt x="0" y="0"/>
                  </a:moveTo>
                  <a:lnTo>
                    <a:pt x="40346" y="0"/>
                  </a:lnTo>
                  <a:lnTo>
                    <a:pt x="40346" y="193834"/>
                  </a:lnTo>
                  <a:lnTo>
                    <a:pt x="0" y="193834"/>
                  </a:lnTo>
                  <a:close/>
                </a:path>
              </a:pathLst>
            </a:custGeom>
            <a:grpFill/>
            <a:ln w="12700" cap="flat">
              <a:noFill/>
              <a:prstDash val="solid"/>
              <a:miter/>
            </a:ln>
          </p:spPr>
          <p:txBody>
            <a:bodyPr rtlCol="0" anchor="ctr"/>
            <a:lstStyle/>
            <a:p>
              <a:endParaRPr lang="en-GB" sz="2400">
                <a:solidFill>
                  <a:schemeClr val="tx2"/>
                </a:solidFill>
              </a:endParaRPr>
            </a:p>
          </p:txBody>
        </p:sp>
        <p:sp>
          <p:nvSpPr>
            <p:cNvPr id="51" name="Vrije vorm 50">
              <a:extLst>
                <a:ext uri="{FF2B5EF4-FFF2-40B4-BE49-F238E27FC236}">
                  <a16:creationId xmlns:a16="http://schemas.microsoft.com/office/drawing/2014/main" id="{C16E6022-DA46-EA83-12DD-655BDA9C4277}"/>
                </a:ext>
              </a:extLst>
            </p:cNvPr>
            <p:cNvSpPr/>
            <p:nvPr/>
          </p:nvSpPr>
          <p:spPr>
            <a:xfrm>
              <a:off x="1083254" y="284372"/>
              <a:ext cx="171309" cy="193960"/>
            </a:xfrm>
            <a:custGeom>
              <a:avLst/>
              <a:gdLst>
                <a:gd name="connsiteX0" fmla="*/ 0 w 171309"/>
                <a:gd name="connsiteY0" fmla="*/ 0 h 193960"/>
                <a:gd name="connsiteX1" fmla="*/ 0 w 171309"/>
                <a:gd name="connsiteY1" fmla="*/ 193960 h 193960"/>
                <a:gd name="connsiteX2" fmla="*/ 34873 w 171309"/>
                <a:gd name="connsiteY2" fmla="*/ 193960 h 193960"/>
                <a:gd name="connsiteX3" fmla="*/ 42636 w 171309"/>
                <a:gd name="connsiteY3" fmla="*/ 193960 h 193960"/>
                <a:gd name="connsiteX4" fmla="*/ 42636 w 171309"/>
                <a:gd name="connsiteY4" fmla="*/ 112333 h 193960"/>
                <a:gd name="connsiteX5" fmla="*/ 128545 w 171309"/>
                <a:gd name="connsiteY5" fmla="*/ 112333 h 193960"/>
                <a:gd name="connsiteX6" fmla="*/ 128545 w 171309"/>
                <a:gd name="connsiteY6" fmla="*/ 193960 h 193960"/>
                <a:gd name="connsiteX7" fmla="*/ 171309 w 171309"/>
                <a:gd name="connsiteY7" fmla="*/ 193960 h 193960"/>
                <a:gd name="connsiteX8" fmla="*/ 171309 w 171309"/>
                <a:gd name="connsiteY8" fmla="*/ 0 h 193960"/>
                <a:gd name="connsiteX9" fmla="*/ 128545 w 171309"/>
                <a:gd name="connsiteY9" fmla="*/ 0 h 193960"/>
                <a:gd name="connsiteX10" fmla="*/ 128545 w 171309"/>
                <a:gd name="connsiteY10" fmla="*/ 75815 h 193960"/>
                <a:gd name="connsiteX11" fmla="*/ 42636 w 171309"/>
                <a:gd name="connsiteY11" fmla="*/ 75815 h 193960"/>
                <a:gd name="connsiteX12" fmla="*/ 42636 w 171309"/>
                <a:gd name="connsiteY12" fmla="*/ 0 h 193960"/>
                <a:gd name="connsiteX13" fmla="*/ 0 w 171309"/>
                <a:gd name="connsiteY13" fmla="*/ 0 h 19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1309" h="193960">
                  <a:moveTo>
                    <a:pt x="0" y="0"/>
                  </a:moveTo>
                  <a:lnTo>
                    <a:pt x="0" y="193960"/>
                  </a:lnTo>
                  <a:lnTo>
                    <a:pt x="34873" y="193960"/>
                  </a:lnTo>
                  <a:lnTo>
                    <a:pt x="42636" y="193960"/>
                  </a:lnTo>
                  <a:lnTo>
                    <a:pt x="42636" y="112333"/>
                  </a:lnTo>
                  <a:lnTo>
                    <a:pt x="128545" y="112333"/>
                  </a:lnTo>
                  <a:lnTo>
                    <a:pt x="128545" y="193960"/>
                  </a:lnTo>
                  <a:lnTo>
                    <a:pt x="171309" y="193960"/>
                  </a:lnTo>
                  <a:lnTo>
                    <a:pt x="171309" y="0"/>
                  </a:lnTo>
                  <a:lnTo>
                    <a:pt x="128545" y="0"/>
                  </a:lnTo>
                  <a:lnTo>
                    <a:pt x="128545" y="75815"/>
                  </a:lnTo>
                  <a:lnTo>
                    <a:pt x="42636" y="75815"/>
                  </a:lnTo>
                  <a:lnTo>
                    <a:pt x="42636" y="0"/>
                  </a:lnTo>
                  <a:lnTo>
                    <a:pt x="0" y="0"/>
                  </a:lnTo>
                  <a:close/>
                </a:path>
              </a:pathLst>
            </a:custGeom>
            <a:grpFill/>
            <a:ln w="12700" cap="flat">
              <a:noFill/>
              <a:prstDash val="solid"/>
              <a:miter/>
            </a:ln>
          </p:spPr>
          <p:txBody>
            <a:bodyPr rtlCol="0" anchor="ctr"/>
            <a:lstStyle/>
            <a:p>
              <a:endParaRPr lang="en-GB" sz="2400">
                <a:solidFill>
                  <a:schemeClr val="tx2"/>
                </a:solidFill>
              </a:endParaRPr>
            </a:p>
          </p:txBody>
        </p:sp>
        <p:sp>
          <p:nvSpPr>
            <p:cNvPr id="52" name="Vrije vorm 51">
              <a:extLst>
                <a:ext uri="{FF2B5EF4-FFF2-40B4-BE49-F238E27FC236}">
                  <a16:creationId xmlns:a16="http://schemas.microsoft.com/office/drawing/2014/main" id="{90892DA2-0DA8-283F-BB74-62239FF81F3C}"/>
                </a:ext>
              </a:extLst>
            </p:cNvPr>
            <p:cNvSpPr/>
            <p:nvPr/>
          </p:nvSpPr>
          <p:spPr>
            <a:xfrm>
              <a:off x="1388200" y="573353"/>
              <a:ext cx="46072" cy="43720"/>
            </a:xfrm>
            <a:custGeom>
              <a:avLst/>
              <a:gdLst>
                <a:gd name="connsiteX0" fmla="*/ 23036 w 46072"/>
                <a:gd name="connsiteY0" fmla="*/ 0 h 43720"/>
                <a:gd name="connsiteX1" fmla="*/ 6109 w 46072"/>
                <a:gd name="connsiteY1" fmla="*/ 6065 h 43720"/>
                <a:gd name="connsiteX2" fmla="*/ 0 w 46072"/>
                <a:gd name="connsiteY2" fmla="*/ 21734 h 43720"/>
                <a:gd name="connsiteX3" fmla="*/ 6109 w 46072"/>
                <a:gd name="connsiteY3" fmla="*/ 37528 h 43720"/>
                <a:gd name="connsiteX4" fmla="*/ 23036 w 46072"/>
                <a:gd name="connsiteY4" fmla="*/ 43720 h 43720"/>
                <a:gd name="connsiteX5" fmla="*/ 39836 w 46072"/>
                <a:gd name="connsiteY5" fmla="*/ 37655 h 43720"/>
                <a:gd name="connsiteX6" fmla="*/ 46073 w 46072"/>
                <a:gd name="connsiteY6" fmla="*/ 21986 h 43720"/>
                <a:gd name="connsiteX7" fmla="*/ 39836 w 46072"/>
                <a:gd name="connsiteY7" fmla="*/ 6192 h 43720"/>
                <a:gd name="connsiteX8" fmla="*/ 23036 w 46072"/>
                <a:gd name="connsiteY8" fmla="*/ 0 h 43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72" h="43720">
                  <a:moveTo>
                    <a:pt x="23036" y="0"/>
                  </a:moveTo>
                  <a:cubicBezTo>
                    <a:pt x="15782" y="0"/>
                    <a:pt x="10182" y="2022"/>
                    <a:pt x="6109" y="6065"/>
                  </a:cubicBezTo>
                  <a:cubicBezTo>
                    <a:pt x="2036" y="10109"/>
                    <a:pt x="0" y="15416"/>
                    <a:pt x="0" y="21734"/>
                  </a:cubicBezTo>
                  <a:cubicBezTo>
                    <a:pt x="0" y="28052"/>
                    <a:pt x="2036" y="33359"/>
                    <a:pt x="6109" y="37528"/>
                  </a:cubicBezTo>
                  <a:cubicBezTo>
                    <a:pt x="10182" y="41698"/>
                    <a:pt x="15909" y="43720"/>
                    <a:pt x="23036" y="43720"/>
                  </a:cubicBezTo>
                  <a:cubicBezTo>
                    <a:pt x="30164" y="43720"/>
                    <a:pt x="35636" y="41698"/>
                    <a:pt x="39836" y="37655"/>
                  </a:cubicBezTo>
                  <a:cubicBezTo>
                    <a:pt x="44036" y="33611"/>
                    <a:pt x="46073" y="28304"/>
                    <a:pt x="46073" y="21986"/>
                  </a:cubicBezTo>
                  <a:cubicBezTo>
                    <a:pt x="46073" y="15668"/>
                    <a:pt x="43909" y="10361"/>
                    <a:pt x="39836" y="6192"/>
                  </a:cubicBezTo>
                  <a:cubicBezTo>
                    <a:pt x="35636" y="2022"/>
                    <a:pt x="30036" y="0"/>
                    <a:pt x="23036" y="0"/>
                  </a:cubicBezTo>
                </a:path>
              </a:pathLst>
            </a:custGeom>
            <a:grpFill/>
            <a:ln w="12700" cap="flat">
              <a:noFill/>
              <a:prstDash val="solid"/>
              <a:miter/>
            </a:ln>
          </p:spPr>
          <p:txBody>
            <a:bodyPr rtlCol="0" anchor="ctr"/>
            <a:lstStyle/>
            <a:p>
              <a:endParaRPr lang="en-GB" sz="2400">
                <a:solidFill>
                  <a:schemeClr val="tx2"/>
                </a:solidFill>
              </a:endParaRPr>
            </a:p>
          </p:txBody>
        </p:sp>
        <p:sp>
          <p:nvSpPr>
            <p:cNvPr id="53" name="Vrije vorm 52">
              <a:extLst>
                <a:ext uri="{FF2B5EF4-FFF2-40B4-BE49-F238E27FC236}">
                  <a16:creationId xmlns:a16="http://schemas.microsoft.com/office/drawing/2014/main" id="{EF8A4E01-6C93-AF36-EC88-0FF97EAC2057}"/>
                </a:ext>
              </a:extLst>
            </p:cNvPr>
            <p:cNvSpPr/>
            <p:nvPr/>
          </p:nvSpPr>
          <p:spPr>
            <a:xfrm>
              <a:off x="1221981" y="635143"/>
              <a:ext cx="142163" cy="142153"/>
            </a:xfrm>
            <a:custGeom>
              <a:avLst/>
              <a:gdLst>
                <a:gd name="connsiteX0" fmla="*/ 108945 w 142163"/>
                <a:gd name="connsiteY0" fmla="*/ 7581 h 142153"/>
                <a:gd name="connsiteX1" fmla="*/ 72545 w 142163"/>
                <a:gd name="connsiteY1" fmla="*/ 0 h 142153"/>
                <a:gd name="connsiteX2" fmla="*/ 35764 w 142163"/>
                <a:gd name="connsiteY2" fmla="*/ 8719 h 142153"/>
                <a:gd name="connsiteX3" fmla="*/ 9673 w 142163"/>
                <a:gd name="connsiteY3" fmla="*/ 33359 h 142153"/>
                <a:gd name="connsiteX4" fmla="*/ 0 w 142163"/>
                <a:gd name="connsiteY4" fmla="*/ 71140 h 142153"/>
                <a:gd name="connsiteX5" fmla="*/ 10564 w 142163"/>
                <a:gd name="connsiteY5" fmla="*/ 110437 h 142153"/>
                <a:gd name="connsiteX6" fmla="*/ 38691 w 142163"/>
                <a:gd name="connsiteY6" fmla="*/ 134193 h 142153"/>
                <a:gd name="connsiteX7" fmla="*/ 77636 w 142163"/>
                <a:gd name="connsiteY7" fmla="*/ 142153 h 142153"/>
                <a:gd name="connsiteX8" fmla="*/ 109073 w 142163"/>
                <a:gd name="connsiteY8" fmla="*/ 137604 h 142153"/>
                <a:gd name="connsiteX9" fmla="*/ 136436 w 142163"/>
                <a:gd name="connsiteY9" fmla="*/ 124337 h 142153"/>
                <a:gd name="connsiteX10" fmla="*/ 124218 w 142163"/>
                <a:gd name="connsiteY10" fmla="*/ 96159 h 142153"/>
                <a:gd name="connsiteX11" fmla="*/ 104364 w 142163"/>
                <a:gd name="connsiteY11" fmla="*/ 105888 h 142153"/>
                <a:gd name="connsiteX12" fmla="*/ 81836 w 142163"/>
                <a:gd name="connsiteY12" fmla="*/ 109553 h 142153"/>
                <a:gd name="connsiteX13" fmla="*/ 61600 w 142163"/>
                <a:gd name="connsiteY13" fmla="*/ 106394 h 142153"/>
                <a:gd name="connsiteX14" fmla="*/ 47854 w 142163"/>
                <a:gd name="connsiteY14" fmla="*/ 96917 h 142153"/>
                <a:gd name="connsiteX15" fmla="*/ 41364 w 142163"/>
                <a:gd name="connsiteY15" fmla="*/ 81375 h 142153"/>
                <a:gd name="connsiteX16" fmla="*/ 136945 w 142163"/>
                <a:gd name="connsiteY16" fmla="*/ 81375 h 142153"/>
                <a:gd name="connsiteX17" fmla="*/ 140764 w 142163"/>
                <a:gd name="connsiteY17" fmla="*/ 70761 h 142153"/>
                <a:gd name="connsiteX18" fmla="*/ 142164 w 142163"/>
                <a:gd name="connsiteY18" fmla="*/ 59262 h 142153"/>
                <a:gd name="connsiteX19" fmla="*/ 133382 w 142163"/>
                <a:gd name="connsiteY19" fmla="*/ 28304 h 142153"/>
                <a:gd name="connsiteX20" fmla="*/ 108945 w 142163"/>
                <a:gd name="connsiteY20" fmla="*/ 7329 h 142153"/>
                <a:gd name="connsiteX21" fmla="*/ 100927 w 142163"/>
                <a:gd name="connsiteY21" fmla="*/ 54081 h 142153"/>
                <a:gd name="connsiteX22" fmla="*/ 100673 w 142163"/>
                <a:gd name="connsiteY22" fmla="*/ 55219 h 142153"/>
                <a:gd name="connsiteX23" fmla="*/ 41364 w 142163"/>
                <a:gd name="connsiteY23" fmla="*/ 55219 h 142153"/>
                <a:gd name="connsiteX24" fmla="*/ 47218 w 142163"/>
                <a:gd name="connsiteY24" fmla="*/ 42204 h 142153"/>
                <a:gd name="connsiteX25" fmla="*/ 58545 w 142163"/>
                <a:gd name="connsiteY25" fmla="*/ 33611 h 142153"/>
                <a:gd name="connsiteX26" fmla="*/ 73945 w 142163"/>
                <a:gd name="connsiteY26" fmla="*/ 30579 h 142153"/>
                <a:gd name="connsiteX27" fmla="*/ 89345 w 142163"/>
                <a:gd name="connsiteY27" fmla="*/ 33359 h 142153"/>
                <a:gd name="connsiteX28" fmla="*/ 98254 w 142163"/>
                <a:gd name="connsiteY28" fmla="*/ 40940 h 142153"/>
                <a:gd name="connsiteX29" fmla="*/ 101182 w 142163"/>
                <a:gd name="connsiteY29" fmla="*/ 52439 h 142153"/>
                <a:gd name="connsiteX30" fmla="*/ 101182 w 142163"/>
                <a:gd name="connsiteY30" fmla="*/ 54208 h 14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2163" h="142153">
                  <a:moveTo>
                    <a:pt x="108945" y="7581"/>
                  </a:moveTo>
                  <a:cubicBezTo>
                    <a:pt x="98509" y="2527"/>
                    <a:pt x="86418" y="0"/>
                    <a:pt x="72545" y="0"/>
                  </a:cubicBezTo>
                  <a:cubicBezTo>
                    <a:pt x="58673" y="0"/>
                    <a:pt x="46582" y="2906"/>
                    <a:pt x="35764" y="8719"/>
                  </a:cubicBezTo>
                  <a:cubicBezTo>
                    <a:pt x="24818" y="14531"/>
                    <a:pt x="16164" y="22745"/>
                    <a:pt x="9673" y="33359"/>
                  </a:cubicBezTo>
                  <a:cubicBezTo>
                    <a:pt x="3182" y="43973"/>
                    <a:pt x="0" y="56609"/>
                    <a:pt x="0" y="71140"/>
                  </a:cubicBezTo>
                  <a:cubicBezTo>
                    <a:pt x="0" y="86808"/>
                    <a:pt x="3564" y="99950"/>
                    <a:pt x="10564" y="110437"/>
                  </a:cubicBezTo>
                  <a:cubicBezTo>
                    <a:pt x="17564" y="121051"/>
                    <a:pt x="26982" y="128886"/>
                    <a:pt x="38691" y="134193"/>
                  </a:cubicBezTo>
                  <a:cubicBezTo>
                    <a:pt x="50400" y="139500"/>
                    <a:pt x="63382" y="142153"/>
                    <a:pt x="77636" y="142153"/>
                  </a:cubicBezTo>
                  <a:cubicBezTo>
                    <a:pt x="88709" y="142153"/>
                    <a:pt x="99273" y="140637"/>
                    <a:pt x="109073" y="137604"/>
                  </a:cubicBezTo>
                  <a:cubicBezTo>
                    <a:pt x="118873" y="134572"/>
                    <a:pt x="128036" y="130149"/>
                    <a:pt x="136436" y="124337"/>
                  </a:cubicBezTo>
                  <a:lnTo>
                    <a:pt x="124218" y="96159"/>
                  </a:lnTo>
                  <a:cubicBezTo>
                    <a:pt x="117982" y="100202"/>
                    <a:pt x="111364" y="103488"/>
                    <a:pt x="104364" y="105888"/>
                  </a:cubicBezTo>
                  <a:cubicBezTo>
                    <a:pt x="97364" y="108289"/>
                    <a:pt x="89855" y="109553"/>
                    <a:pt x="81836" y="109553"/>
                  </a:cubicBezTo>
                  <a:cubicBezTo>
                    <a:pt x="73818" y="109553"/>
                    <a:pt x="67454" y="108542"/>
                    <a:pt x="61600" y="106394"/>
                  </a:cubicBezTo>
                  <a:cubicBezTo>
                    <a:pt x="55745" y="104246"/>
                    <a:pt x="51164" y="101087"/>
                    <a:pt x="47854" y="96917"/>
                  </a:cubicBezTo>
                  <a:cubicBezTo>
                    <a:pt x="44545" y="92747"/>
                    <a:pt x="42382" y="87566"/>
                    <a:pt x="41364" y="81375"/>
                  </a:cubicBezTo>
                  <a:lnTo>
                    <a:pt x="136945" y="81375"/>
                  </a:lnTo>
                  <a:cubicBezTo>
                    <a:pt x="138473" y="78469"/>
                    <a:pt x="139745" y="74931"/>
                    <a:pt x="140764" y="70761"/>
                  </a:cubicBezTo>
                  <a:cubicBezTo>
                    <a:pt x="141782" y="66591"/>
                    <a:pt x="142164" y="62800"/>
                    <a:pt x="142164" y="59262"/>
                  </a:cubicBezTo>
                  <a:cubicBezTo>
                    <a:pt x="142164" y="47637"/>
                    <a:pt x="139236" y="37402"/>
                    <a:pt x="133382" y="28304"/>
                  </a:cubicBezTo>
                  <a:cubicBezTo>
                    <a:pt x="127527" y="19333"/>
                    <a:pt x="119382" y="12257"/>
                    <a:pt x="108945" y="7329"/>
                  </a:cubicBezTo>
                  <a:moveTo>
                    <a:pt x="100927" y="54081"/>
                  </a:moveTo>
                  <a:cubicBezTo>
                    <a:pt x="100927" y="54081"/>
                    <a:pt x="100927" y="54840"/>
                    <a:pt x="100673" y="55219"/>
                  </a:cubicBezTo>
                  <a:lnTo>
                    <a:pt x="41364" y="55219"/>
                  </a:lnTo>
                  <a:cubicBezTo>
                    <a:pt x="42382" y="50164"/>
                    <a:pt x="44291" y="45868"/>
                    <a:pt x="47218" y="42204"/>
                  </a:cubicBezTo>
                  <a:cubicBezTo>
                    <a:pt x="50145" y="38539"/>
                    <a:pt x="53964" y="35633"/>
                    <a:pt x="58545" y="33611"/>
                  </a:cubicBezTo>
                  <a:cubicBezTo>
                    <a:pt x="63127" y="31590"/>
                    <a:pt x="68218" y="30579"/>
                    <a:pt x="73945" y="30579"/>
                  </a:cubicBezTo>
                  <a:cubicBezTo>
                    <a:pt x="80182" y="30579"/>
                    <a:pt x="85273" y="31463"/>
                    <a:pt x="89345" y="33359"/>
                  </a:cubicBezTo>
                  <a:cubicBezTo>
                    <a:pt x="93291" y="35254"/>
                    <a:pt x="96345" y="37781"/>
                    <a:pt x="98254" y="40940"/>
                  </a:cubicBezTo>
                  <a:cubicBezTo>
                    <a:pt x="100164" y="44099"/>
                    <a:pt x="101182" y="48016"/>
                    <a:pt x="101182" y="52439"/>
                  </a:cubicBezTo>
                  <a:lnTo>
                    <a:pt x="101182" y="54208"/>
                  </a:lnTo>
                  <a:close/>
                </a:path>
              </a:pathLst>
            </a:custGeom>
            <a:grpFill/>
            <a:ln w="12700" cap="flat">
              <a:noFill/>
              <a:prstDash val="solid"/>
              <a:miter/>
            </a:ln>
          </p:spPr>
          <p:txBody>
            <a:bodyPr rtlCol="0" anchor="ctr"/>
            <a:lstStyle/>
            <a:p>
              <a:endParaRPr lang="en-GB" sz="2400">
                <a:solidFill>
                  <a:schemeClr val="tx2"/>
                </a:solidFill>
              </a:endParaRPr>
            </a:p>
          </p:txBody>
        </p:sp>
        <p:sp>
          <p:nvSpPr>
            <p:cNvPr id="54" name="Vrije vorm 53">
              <a:extLst>
                <a:ext uri="{FF2B5EF4-FFF2-40B4-BE49-F238E27FC236}">
                  <a16:creationId xmlns:a16="http://schemas.microsoft.com/office/drawing/2014/main" id="{6DDDF551-327E-8F24-A55E-19B48C6C4642}"/>
                </a:ext>
              </a:extLst>
            </p:cNvPr>
            <p:cNvSpPr/>
            <p:nvPr/>
          </p:nvSpPr>
          <p:spPr>
            <a:xfrm>
              <a:off x="1391000" y="638049"/>
              <a:ext cx="40345" cy="136467"/>
            </a:xfrm>
            <a:custGeom>
              <a:avLst/>
              <a:gdLst>
                <a:gd name="connsiteX0" fmla="*/ 0 w 40345"/>
                <a:gd name="connsiteY0" fmla="*/ 0 h 136467"/>
                <a:gd name="connsiteX1" fmla="*/ 40345 w 40345"/>
                <a:gd name="connsiteY1" fmla="*/ 0 h 136467"/>
                <a:gd name="connsiteX2" fmla="*/ 40345 w 40345"/>
                <a:gd name="connsiteY2" fmla="*/ 136467 h 136467"/>
                <a:gd name="connsiteX3" fmla="*/ 0 w 40345"/>
                <a:gd name="connsiteY3" fmla="*/ 136467 h 136467"/>
              </a:gdLst>
              <a:ahLst/>
              <a:cxnLst>
                <a:cxn ang="0">
                  <a:pos x="connsiteX0" y="connsiteY0"/>
                </a:cxn>
                <a:cxn ang="0">
                  <a:pos x="connsiteX1" y="connsiteY1"/>
                </a:cxn>
                <a:cxn ang="0">
                  <a:pos x="connsiteX2" y="connsiteY2"/>
                </a:cxn>
                <a:cxn ang="0">
                  <a:pos x="connsiteX3" y="connsiteY3"/>
                </a:cxn>
              </a:cxnLst>
              <a:rect l="l" t="t" r="r" b="b"/>
              <a:pathLst>
                <a:path w="40345" h="136467">
                  <a:moveTo>
                    <a:pt x="0" y="0"/>
                  </a:moveTo>
                  <a:lnTo>
                    <a:pt x="40345" y="0"/>
                  </a:lnTo>
                  <a:lnTo>
                    <a:pt x="40345" y="136467"/>
                  </a:lnTo>
                  <a:lnTo>
                    <a:pt x="0" y="136467"/>
                  </a:lnTo>
                  <a:close/>
                </a:path>
              </a:pathLst>
            </a:custGeom>
            <a:grpFill/>
            <a:ln w="12700" cap="flat">
              <a:noFill/>
              <a:prstDash val="solid"/>
              <a:miter/>
            </a:ln>
          </p:spPr>
          <p:txBody>
            <a:bodyPr rtlCol="0" anchor="ctr"/>
            <a:lstStyle/>
            <a:p>
              <a:endParaRPr lang="en-GB" sz="2400">
                <a:solidFill>
                  <a:schemeClr val="tx2"/>
                </a:solidFill>
              </a:endParaRPr>
            </a:p>
          </p:txBody>
        </p:sp>
        <p:sp>
          <p:nvSpPr>
            <p:cNvPr id="55" name="Vrije vorm 54">
              <a:extLst>
                <a:ext uri="{FF2B5EF4-FFF2-40B4-BE49-F238E27FC236}">
                  <a16:creationId xmlns:a16="http://schemas.microsoft.com/office/drawing/2014/main" id="{2DBEA4DE-334C-9EDA-51D5-3701404BBE4B}"/>
                </a:ext>
              </a:extLst>
            </p:cNvPr>
            <p:cNvSpPr/>
            <p:nvPr/>
          </p:nvSpPr>
          <p:spPr>
            <a:xfrm>
              <a:off x="1458327" y="580556"/>
              <a:ext cx="148018" cy="196866"/>
            </a:xfrm>
            <a:custGeom>
              <a:avLst/>
              <a:gdLst>
                <a:gd name="connsiteX0" fmla="*/ 107291 w 148018"/>
                <a:gd name="connsiteY0" fmla="*/ 72277 h 196866"/>
                <a:gd name="connsiteX1" fmla="*/ 90364 w 148018"/>
                <a:gd name="connsiteY1" fmla="*/ 59388 h 196866"/>
                <a:gd name="connsiteX2" fmla="*/ 65800 w 148018"/>
                <a:gd name="connsiteY2" fmla="*/ 54587 h 196866"/>
                <a:gd name="connsiteX3" fmla="*/ 32454 w 148018"/>
                <a:gd name="connsiteY3" fmla="*/ 63179 h 196866"/>
                <a:gd name="connsiteX4" fmla="*/ 8782 w 148018"/>
                <a:gd name="connsiteY4" fmla="*/ 87693 h 196866"/>
                <a:gd name="connsiteX5" fmla="*/ 0 w 148018"/>
                <a:gd name="connsiteY5" fmla="*/ 125727 h 196866"/>
                <a:gd name="connsiteX6" fmla="*/ 8782 w 148018"/>
                <a:gd name="connsiteY6" fmla="*/ 163634 h 196866"/>
                <a:gd name="connsiteX7" fmla="*/ 32454 w 148018"/>
                <a:gd name="connsiteY7" fmla="*/ 188274 h 196866"/>
                <a:gd name="connsiteX8" fmla="*/ 65800 w 148018"/>
                <a:gd name="connsiteY8" fmla="*/ 196866 h 196866"/>
                <a:gd name="connsiteX9" fmla="*/ 92018 w 148018"/>
                <a:gd name="connsiteY9" fmla="*/ 191307 h 196866"/>
                <a:gd name="connsiteX10" fmla="*/ 109709 w 148018"/>
                <a:gd name="connsiteY10" fmla="*/ 176523 h 196866"/>
                <a:gd name="connsiteX11" fmla="*/ 109709 w 148018"/>
                <a:gd name="connsiteY11" fmla="*/ 193960 h 196866"/>
                <a:gd name="connsiteX12" fmla="*/ 148018 w 148018"/>
                <a:gd name="connsiteY12" fmla="*/ 193960 h 196866"/>
                <a:gd name="connsiteX13" fmla="*/ 148018 w 148018"/>
                <a:gd name="connsiteY13" fmla="*/ 0 h 196866"/>
                <a:gd name="connsiteX14" fmla="*/ 107418 w 148018"/>
                <a:gd name="connsiteY14" fmla="*/ 0 h 196866"/>
                <a:gd name="connsiteX15" fmla="*/ 107418 w 148018"/>
                <a:gd name="connsiteY15" fmla="*/ 72277 h 196866"/>
                <a:gd name="connsiteX16" fmla="*/ 105000 w 148018"/>
                <a:gd name="connsiteY16" fmla="*/ 144933 h 196866"/>
                <a:gd name="connsiteX17" fmla="*/ 93036 w 148018"/>
                <a:gd name="connsiteY17" fmla="*/ 157569 h 196866"/>
                <a:gd name="connsiteX18" fmla="*/ 75218 w 148018"/>
                <a:gd name="connsiteY18" fmla="*/ 161991 h 196866"/>
                <a:gd name="connsiteX19" fmla="*/ 57527 w 148018"/>
                <a:gd name="connsiteY19" fmla="*/ 157569 h 196866"/>
                <a:gd name="connsiteX20" fmla="*/ 45564 w 148018"/>
                <a:gd name="connsiteY20" fmla="*/ 144933 h 196866"/>
                <a:gd name="connsiteX21" fmla="*/ 41364 w 148018"/>
                <a:gd name="connsiteY21" fmla="*/ 125600 h 196866"/>
                <a:gd name="connsiteX22" fmla="*/ 45564 w 148018"/>
                <a:gd name="connsiteY22" fmla="*/ 106141 h 196866"/>
                <a:gd name="connsiteX23" fmla="*/ 57527 w 148018"/>
                <a:gd name="connsiteY23" fmla="*/ 93632 h 196866"/>
                <a:gd name="connsiteX24" fmla="*/ 75218 w 148018"/>
                <a:gd name="connsiteY24" fmla="*/ 89335 h 196866"/>
                <a:gd name="connsiteX25" fmla="*/ 93036 w 148018"/>
                <a:gd name="connsiteY25" fmla="*/ 93632 h 196866"/>
                <a:gd name="connsiteX26" fmla="*/ 105000 w 148018"/>
                <a:gd name="connsiteY26" fmla="*/ 106141 h 196866"/>
                <a:gd name="connsiteX27" fmla="*/ 109327 w 148018"/>
                <a:gd name="connsiteY27" fmla="*/ 125600 h 196866"/>
                <a:gd name="connsiteX28" fmla="*/ 105000 w 148018"/>
                <a:gd name="connsiteY28" fmla="*/ 144933 h 196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8018" h="196866">
                  <a:moveTo>
                    <a:pt x="107291" y="72277"/>
                  </a:moveTo>
                  <a:cubicBezTo>
                    <a:pt x="102964" y="66844"/>
                    <a:pt x="97364" y="62547"/>
                    <a:pt x="90364" y="59388"/>
                  </a:cubicBezTo>
                  <a:cubicBezTo>
                    <a:pt x="83364" y="56230"/>
                    <a:pt x="75218" y="54587"/>
                    <a:pt x="65800" y="54587"/>
                  </a:cubicBezTo>
                  <a:cubicBezTo>
                    <a:pt x="53582" y="54587"/>
                    <a:pt x="42382" y="57493"/>
                    <a:pt x="32454" y="63179"/>
                  </a:cubicBezTo>
                  <a:cubicBezTo>
                    <a:pt x="22527" y="68865"/>
                    <a:pt x="14636" y="77079"/>
                    <a:pt x="8782" y="87693"/>
                  </a:cubicBezTo>
                  <a:cubicBezTo>
                    <a:pt x="2927" y="98307"/>
                    <a:pt x="0" y="111069"/>
                    <a:pt x="0" y="125727"/>
                  </a:cubicBezTo>
                  <a:cubicBezTo>
                    <a:pt x="0" y="140384"/>
                    <a:pt x="2927" y="152894"/>
                    <a:pt x="8782" y="163634"/>
                  </a:cubicBezTo>
                  <a:cubicBezTo>
                    <a:pt x="14636" y="174375"/>
                    <a:pt x="22527" y="182588"/>
                    <a:pt x="32454" y="188274"/>
                  </a:cubicBezTo>
                  <a:cubicBezTo>
                    <a:pt x="42382" y="193960"/>
                    <a:pt x="53455" y="196866"/>
                    <a:pt x="65800" y="196866"/>
                  </a:cubicBezTo>
                  <a:cubicBezTo>
                    <a:pt x="75727" y="196866"/>
                    <a:pt x="84509" y="194971"/>
                    <a:pt x="92018" y="191307"/>
                  </a:cubicBezTo>
                  <a:cubicBezTo>
                    <a:pt x="99527" y="187642"/>
                    <a:pt x="105382" y="182714"/>
                    <a:pt x="109709" y="176523"/>
                  </a:cubicBezTo>
                  <a:lnTo>
                    <a:pt x="109709" y="193960"/>
                  </a:lnTo>
                  <a:lnTo>
                    <a:pt x="148018" y="193960"/>
                  </a:lnTo>
                  <a:lnTo>
                    <a:pt x="148018" y="0"/>
                  </a:lnTo>
                  <a:lnTo>
                    <a:pt x="107418" y="0"/>
                  </a:lnTo>
                  <a:lnTo>
                    <a:pt x="107418" y="72277"/>
                  </a:lnTo>
                  <a:close/>
                  <a:moveTo>
                    <a:pt x="105000" y="144933"/>
                  </a:moveTo>
                  <a:cubicBezTo>
                    <a:pt x="102073" y="150493"/>
                    <a:pt x="98127" y="154663"/>
                    <a:pt x="93036" y="157569"/>
                  </a:cubicBezTo>
                  <a:cubicBezTo>
                    <a:pt x="87945" y="160475"/>
                    <a:pt x="81964" y="161991"/>
                    <a:pt x="75218" y="161991"/>
                  </a:cubicBezTo>
                  <a:cubicBezTo>
                    <a:pt x="68473" y="161991"/>
                    <a:pt x="62745" y="160475"/>
                    <a:pt x="57527" y="157569"/>
                  </a:cubicBezTo>
                  <a:cubicBezTo>
                    <a:pt x="52309" y="154663"/>
                    <a:pt x="48364" y="150493"/>
                    <a:pt x="45564" y="144933"/>
                  </a:cubicBezTo>
                  <a:cubicBezTo>
                    <a:pt x="42764" y="139373"/>
                    <a:pt x="41364" y="132929"/>
                    <a:pt x="41364" y="125600"/>
                  </a:cubicBezTo>
                  <a:cubicBezTo>
                    <a:pt x="41364" y="118271"/>
                    <a:pt x="42764" y="111574"/>
                    <a:pt x="45564" y="106141"/>
                  </a:cubicBezTo>
                  <a:cubicBezTo>
                    <a:pt x="48364" y="100708"/>
                    <a:pt x="52436" y="96538"/>
                    <a:pt x="57527" y="93632"/>
                  </a:cubicBezTo>
                  <a:cubicBezTo>
                    <a:pt x="62745" y="90725"/>
                    <a:pt x="68600" y="89335"/>
                    <a:pt x="75218" y="89335"/>
                  </a:cubicBezTo>
                  <a:cubicBezTo>
                    <a:pt x="81836" y="89335"/>
                    <a:pt x="87945" y="90725"/>
                    <a:pt x="93036" y="93632"/>
                  </a:cubicBezTo>
                  <a:cubicBezTo>
                    <a:pt x="98127" y="96538"/>
                    <a:pt x="102073" y="100708"/>
                    <a:pt x="105000" y="106141"/>
                  </a:cubicBezTo>
                  <a:cubicBezTo>
                    <a:pt x="107927" y="111574"/>
                    <a:pt x="109327" y="118019"/>
                    <a:pt x="109327" y="125600"/>
                  </a:cubicBezTo>
                  <a:cubicBezTo>
                    <a:pt x="109327" y="133182"/>
                    <a:pt x="107927" y="139373"/>
                    <a:pt x="105000" y="144933"/>
                  </a:cubicBezTo>
                </a:path>
              </a:pathLst>
            </a:custGeom>
            <a:grpFill/>
            <a:ln w="12700" cap="flat">
              <a:noFill/>
              <a:prstDash val="solid"/>
              <a:miter/>
            </a:ln>
          </p:spPr>
          <p:txBody>
            <a:bodyPr rtlCol="0" anchor="ctr"/>
            <a:lstStyle/>
            <a:p>
              <a:endParaRPr lang="en-GB" sz="2400">
                <a:solidFill>
                  <a:schemeClr val="tx2"/>
                </a:solidFill>
              </a:endParaRPr>
            </a:p>
          </p:txBody>
        </p:sp>
        <p:sp>
          <p:nvSpPr>
            <p:cNvPr id="56" name="Vrije vorm 55">
              <a:extLst>
                <a:ext uri="{FF2B5EF4-FFF2-40B4-BE49-F238E27FC236}">
                  <a16:creationId xmlns:a16="http://schemas.microsoft.com/office/drawing/2014/main" id="{4A222004-F34F-D10C-C3A2-3FFA20B26362}"/>
                </a:ext>
              </a:extLst>
            </p:cNvPr>
            <p:cNvSpPr/>
            <p:nvPr/>
          </p:nvSpPr>
          <p:spPr>
            <a:xfrm>
              <a:off x="1632181" y="635143"/>
              <a:ext cx="142163" cy="142153"/>
            </a:xfrm>
            <a:custGeom>
              <a:avLst/>
              <a:gdLst>
                <a:gd name="connsiteX0" fmla="*/ 108946 w 142163"/>
                <a:gd name="connsiteY0" fmla="*/ 7581 h 142153"/>
                <a:gd name="connsiteX1" fmla="*/ 72546 w 142163"/>
                <a:gd name="connsiteY1" fmla="*/ 0 h 142153"/>
                <a:gd name="connsiteX2" fmla="*/ 35764 w 142163"/>
                <a:gd name="connsiteY2" fmla="*/ 8719 h 142153"/>
                <a:gd name="connsiteX3" fmla="*/ 9673 w 142163"/>
                <a:gd name="connsiteY3" fmla="*/ 33359 h 142153"/>
                <a:gd name="connsiteX4" fmla="*/ 0 w 142163"/>
                <a:gd name="connsiteY4" fmla="*/ 71140 h 142153"/>
                <a:gd name="connsiteX5" fmla="*/ 10564 w 142163"/>
                <a:gd name="connsiteY5" fmla="*/ 110437 h 142153"/>
                <a:gd name="connsiteX6" fmla="*/ 38691 w 142163"/>
                <a:gd name="connsiteY6" fmla="*/ 134193 h 142153"/>
                <a:gd name="connsiteX7" fmla="*/ 77636 w 142163"/>
                <a:gd name="connsiteY7" fmla="*/ 142153 h 142153"/>
                <a:gd name="connsiteX8" fmla="*/ 109073 w 142163"/>
                <a:gd name="connsiteY8" fmla="*/ 137604 h 142153"/>
                <a:gd name="connsiteX9" fmla="*/ 136436 w 142163"/>
                <a:gd name="connsiteY9" fmla="*/ 124337 h 142153"/>
                <a:gd name="connsiteX10" fmla="*/ 124218 w 142163"/>
                <a:gd name="connsiteY10" fmla="*/ 96159 h 142153"/>
                <a:gd name="connsiteX11" fmla="*/ 104364 w 142163"/>
                <a:gd name="connsiteY11" fmla="*/ 105888 h 142153"/>
                <a:gd name="connsiteX12" fmla="*/ 81836 w 142163"/>
                <a:gd name="connsiteY12" fmla="*/ 109553 h 142153"/>
                <a:gd name="connsiteX13" fmla="*/ 61600 w 142163"/>
                <a:gd name="connsiteY13" fmla="*/ 106394 h 142153"/>
                <a:gd name="connsiteX14" fmla="*/ 47855 w 142163"/>
                <a:gd name="connsiteY14" fmla="*/ 96917 h 142153"/>
                <a:gd name="connsiteX15" fmla="*/ 41364 w 142163"/>
                <a:gd name="connsiteY15" fmla="*/ 81375 h 142153"/>
                <a:gd name="connsiteX16" fmla="*/ 136945 w 142163"/>
                <a:gd name="connsiteY16" fmla="*/ 81375 h 142153"/>
                <a:gd name="connsiteX17" fmla="*/ 140764 w 142163"/>
                <a:gd name="connsiteY17" fmla="*/ 70761 h 142153"/>
                <a:gd name="connsiteX18" fmla="*/ 142164 w 142163"/>
                <a:gd name="connsiteY18" fmla="*/ 59262 h 142153"/>
                <a:gd name="connsiteX19" fmla="*/ 133382 w 142163"/>
                <a:gd name="connsiteY19" fmla="*/ 28304 h 142153"/>
                <a:gd name="connsiteX20" fmla="*/ 108946 w 142163"/>
                <a:gd name="connsiteY20" fmla="*/ 7329 h 142153"/>
                <a:gd name="connsiteX21" fmla="*/ 100927 w 142163"/>
                <a:gd name="connsiteY21" fmla="*/ 54081 h 142153"/>
                <a:gd name="connsiteX22" fmla="*/ 100673 w 142163"/>
                <a:gd name="connsiteY22" fmla="*/ 55219 h 142153"/>
                <a:gd name="connsiteX23" fmla="*/ 41364 w 142163"/>
                <a:gd name="connsiteY23" fmla="*/ 55219 h 142153"/>
                <a:gd name="connsiteX24" fmla="*/ 47218 w 142163"/>
                <a:gd name="connsiteY24" fmla="*/ 42204 h 142153"/>
                <a:gd name="connsiteX25" fmla="*/ 58545 w 142163"/>
                <a:gd name="connsiteY25" fmla="*/ 33611 h 142153"/>
                <a:gd name="connsiteX26" fmla="*/ 73946 w 142163"/>
                <a:gd name="connsiteY26" fmla="*/ 30579 h 142153"/>
                <a:gd name="connsiteX27" fmla="*/ 89346 w 142163"/>
                <a:gd name="connsiteY27" fmla="*/ 33359 h 142153"/>
                <a:gd name="connsiteX28" fmla="*/ 98255 w 142163"/>
                <a:gd name="connsiteY28" fmla="*/ 40940 h 142153"/>
                <a:gd name="connsiteX29" fmla="*/ 101182 w 142163"/>
                <a:gd name="connsiteY29" fmla="*/ 52439 h 142153"/>
                <a:gd name="connsiteX30" fmla="*/ 101182 w 142163"/>
                <a:gd name="connsiteY30" fmla="*/ 54208 h 14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2163" h="142153">
                  <a:moveTo>
                    <a:pt x="108946" y="7581"/>
                  </a:moveTo>
                  <a:cubicBezTo>
                    <a:pt x="98509" y="2527"/>
                    <a:pt x="86418" y="0"/>
                    <a:pt x="72546" y="0"/>
                  </a:cubicBezTo>
                  <a:cubicBezTo>
                    <a:pt x="58673" y="0"/>
                    <a:pt x="46582" y="2906"/>
                    <a:pt x="35764" y="8719"/>
                  </a:cubicBezTo>
                  <a:cubicBezTo>
                    <a:pt x="24818" y="14531"/>
                    <a:pt x="16164" y="22745"/>
                    <a:pt x="9673" y="33359"/>
                  </a:cubicBezTo>
                  <a:cubicBezTo>
                    <a:pt x="3182" y="43973"/>
                    <a:pt x="0" y="56609"/>
                    <a:pt x="0" y="71140"/>
                  </a:cubicBezTo>
                  <a:cubicBezTo>
                    <a:pt x="0" y="86808"/>
                    <a:pt x="3564" y="99950"/>
                    <a:pt x="10564" y="110437"/>
                  </a:cubicBezTo>
                  <a:cubicBezTo>
                    <a:pt x="17564" y="121051"/>
                    <a:pt x="26982" y="128886"/>
                    <a:pt x="38691" y="134193"/>
                  </a:cubicBezTo>
                  <a:cubicBezTo>
                    <a:pt x="50400" y="139500"/>
                    <a:pt x="63382" y="142153"/>
                    <a:pt x="77636" y="142153"/>
                  </a:cubicBezTo>
                  <a:cubicBezTo>
                    <a:pt x="88709" y="142153"/>
                    <a:pt x="99273" y="140637"/>
                    <a:pt x="109073" y="137604"/>
                  </a:cubicBezTo>
                  <a:cubicBezTo>
                    <a:pt x="118873" y="134572"/>
                    <a:pt x="128036" y="130149"/>
                    <a:pt x="136436" y="124337"/>
                  </a:cubicBezTo>
                  <a:lnTo>
                    <a:pt x="124218" y="96159"/>
                  </a:lnTo>
                  <a:cubicBezTo>
                    <a:pt x="117982" y="100202"/>
                    <a:pt x="111364" y="103488"/>
                    <a:pt x="104364" y="105888"/>
                  </a:cubicBezTo>
                  <a:cubicBezTo>
                    <a:pt x="97364" y="108289"/>
                    <a:pt x="89855" y="109553"/>
                    <a:pt x="81836" y="109553"/>
                  </a:cubicBezTo>
                  <a:cubicBezTo>
                    <a:pt x="73818" y="109553"/>
                    <a:pt x="67455" y="108542"/>
                    <a:pt x="61600" y="106394"/>
                  </a:cubicBezTo>
                  <a:cubicBezTo>
                    <a:pt x="55746" y="104246"/>
                    <a:pt x="51164" y="101087"/>
                    <a:pt x="47855" y="96917"/>
                  </a:cubicBezTo>
                  <a:cubicBezTo>
                    <a:pt x="44545" y="92747"/>
                    <a:pt x="42382" y="87566"/>
                    <a:pt x="41364" y="81375"/>
                  </a:cubicBezTo>
                  <a:lnTo>
                    <a:pt x="136945" y="81375"/>
                  </a:lnTo>
                  <a:cubicBezTo>
                    <a:pt x="138473" y="78469"/>
                    <a:pt x="139746" y="74931"/>
                    <a:pt x="140764" y="70761"/>
                  </a:cubicBezTo>
                  <a:cubicBezTo>
                    <a:pt x="141782" y="66591"/>
                    <a:pt x="142164" y="62800"/>
                    <a:pt x="142164" y="59262"/>
                  </a:cubicBezTo>
                  <a:cubicBezTo>
                    <a:pt x="142164" y="47637"/>
                    <a:pt x="139236" y="37402"/>
                    <a:pt x="133382" y="28304"/>
                  </a:cubicBezTo>
                  <a:cubicBezTo>
                    <a:pt x="127527" y="19333"/>
                    <a:pt x="119382" y="12257"/>
                    <a:pt x="108946" y="7329"/>
                  </a:cubicBezTo>
                  <a:moveTo>
                    <a:pt x="100927" y="54081"/>
                  </a:moveTo>
                  <a:cubicBezTo>
                    <a:pt x="100927" y="54081"/>
                    <a:pt x="100927" y="54840"/>
                    <a:pt x="100673" y="55219"/>
                  </a:cubicBezTo>
                  <a:lnTo>
                    <a:pt x="41364" y="55219"/>
                  </a:lnTo>
                  <a:cubicBezTo>
                    <a:pt x="42382" y="50164"/>
                    <a:pt x="44291" y="45868"/>
                    <a:pt x="47218" y="42204"/>
                  </a:cubicBezTo>
                  <a:cubicBezTo>
                    <a:pt x="50145" y="38539"/>
                    <a:pt x="53964" y="35633"/>
                    <a:pt x="58545" y="33611"/>
                  </a:cubicBezTo>
                  <a:cubicBezTo>
                    <a:pt x="63127" y="31590"/>
                    <a:pt x="68218" y="30579"/>
                    <a:pt x="73946" y="30579"/>
                  </a:cubicBezTo>
                  <a:cubicBezTo>
                    <a:pt x="80182" y="30579"/>
                    <a:pt x="85273" y="31463"/>
                    <a:pt x="89346" y="33359"/>
                  </a:cubicBezTo>
                  <a:cubicBezTo>
                    <a:pt x="93291" y="35254"/>
                    <a:pt x="96345" y="37781"/>
                    <a:pt x="98255" y="40940"/>
                  </a:cubicBezTo>
                  <a:cubicBezTo>
                    <a:pt x="100164" y="44099"/>
                    <a:pt x="101182" y="48016"/>
                    <a:pt x="101182" y="52439"/>
                  </a:cubicBezTo>
                  <a:lnTo>
                    <a:pt x="101182" y="54208"/>
                  </a:lnTo>
                  <a:close/>
                </a:path>
              </a:pathLst>
            </a:custGeom>
            <a:grpFill/>
            <a:ln w="12700" cap="flat">
              <a:noFill/>
              <a:prstDash val="solid"/>
              <a:miter/>
            </a:ln>
          </p:spPr>
          <p:txBody>
            <a:bodyPr rtlCol="0" anchor="ctr"/>
            <a:lstStyle/>
            <a:p>
              <a:endParaRPr lang="en-GB" sz="2400">
                <a:solidFill>
                  <a:schemeClr val="tx2"/>
                </a:solidFill>
              </a:endParaRPr>
            </a:p>
          </p:txBody>
        </p:sp>
        <p:sp>
          <p:nvSpPr>
            <p:cNvPr id="57" name="Vrije vorm 56">
              <a:extLst>
                <a:ext uri="{FF2B5EF4-FFF2-40B4-BE49-F238E27FC236}">
                  <a16:creationId xmlns:a16="http://schemas.microsoft.com/office/drawing/2014/main" id="{10207B6C-8E10-2E39-9C52-9B1FA4137FF9}"/>
                </a:ext>
              </a:extLst>
            </p:cNvPr>
            <p:cNvSpPr/>
            <p:nvPr/>
          </p:nvSpPr>
          <p:spPr>
            <a:xfrm>
              <a:off x="1801199" y="635016"/>
              <a:ext cx="131600" cy="139499"/>
            </a:xfrm>
            <a:custGeom>
              <a:avLst/>
              <a:gdLst>
                <a:gd name="connsiteX0" fmla="*/ 81582 w 131600"/>
                <a:gd name="connsiteY0" fmla="*/ 126 h 139499"/>
                <a:gd name="connsiteX1" fmla="*/ 55236 w 131600"/>
                <a:gd name="connsiteY1" fmla="*/ 5307 h 139499"/>
                <a:gd name="connsiteX2" fmla="*/ 38309 w 131600"/>
                <a:gd name="connsiteY2" fmla="*/ 19586 h 139499"/>
                <a:gd name="connsiteX3" fmla="*/ 38309 w 131600"/>
                <a:gd name="connsiteY3" fmla="*/ 3033 h 139499"/>
                <a:gd name="connsiteX4" fmla="*/ 0 w 131600"/>
                <a:gd name="connsiteY4" fmla="*/ 3033 h 139499"/>
                <a:gd name="connsiteX5" fmla="*/ 0 w 131600"/>
                <a:gd name="connsiteY5" fmla="*/ 139500 h 139499"/>
                <a:gd name="connsiteX6" fmla="*/ 40346 w 131600"/>
                <a:gd name="connsiteY6" fmla="*/ 139500 h 139499"/>
                <a:gd name="connsiteX7" fmla="*/ 40346 w 131600"/>
                <a:gd name="connsiteY7" fmla="*/ 68360 h 139499"/>
                <a:gd name="connsiteX8" fmla="*/ 48109 w 131600"/>
                <a:gd name="connsiteY8" fmla="*/ 43594 h 139499"/>
                <a:gd name="connsiteX9" fmla="*/ 68982 w 131600"/>
                <a:gd name="connsiteY9" fmla="*/ 35001 h 139499"/>
                <a:gd name="connsiteX10" fmla="*/ 85782 w 131600"/>
                <a:gd name="connsiteY10" fmla="*/ 41193 h 139499"/>
                <a:gd name="connsiteX11" fmla="*/ 91255 w 131600"/>
                <a:gd name="connsiteY11" fmla="*/ 60147 h 139499"/>
                <a:gd name="connsiteX12" fmla="*/ 91255 w 131600"/>
                <a:gd name="connsiteY12" fmla="*/ 139373 h 139499"/>
                <a:gd name="connsiteX13" fmla="*/ 131600 w 131600"/>
                <a:gd name="connsiteY13" fmla="*/ 139373 h 139499"/>
                <a:gd name="connsiteX14" fmla="*/ 131600 w 131600"/>
                <a:gd name="connsiteY14" fmla="*/ 54081 h 139499"/>
                <a:gd name="connsiteX15" fmla="*/ 118109 w 131600"/>
                <a:gd name="connsiteY15" fmla="*/ 13268 h 139499"/>
                <a:gd name="connsiteX16" fmla="*/ 81582 w 131600"/>
                <a:gd name="connsiteY16" fmla="*/ 0 h 139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600" h="139499">
                  <a:moveTo>
                    <a:pt x="81582" y="126"/>
                  </a:moveTo>
                  <a:cubicBezTo>
                    <a:pt x="71018" y="126"/>
                    <a:pt x="62236" y="1895"/>
                    <a:pt x="55236" y="5307"/>
                  </a:cubicBezTo>
                  <a:cubicBezTo>
                    <a:pt x="48236" y="8845"/>
                    <a:pt x="42509" y="13520"/>
                    <a:pt x="38309" y="19586"/>
                  </a:cubicBezTo>
                  <a:lnTo>
                    <a:pt x="38309" y="3033"/>
                  </a:lnTo>
                  <a:lnTo>
                    <a:pt x="0" y="3033"/>
                  </a:lnTo>
                  <a:lnTo>
                    <a:pt x="0" y="139500"/>
                  </a:lnTo>
                  <a:lnTo>
                    <a:pt x="40346" y="139500"/>
                  </a:lnTo>
                  <a:lnTo>
                    <a:pt x="40346" y="68360"/>
                  </a:lnTo>
                  <a:cubicBezTo>
                    <a:pt x="40346" y="57493"/>
                    <a:pt x="42891" y="49280"/>
                    <a:pt x="48109" y="43594"/>
                  </a:cubicBezTo>
                  <a:cubicBezTo>
                    <a:pt x="53327" y="37908"/>
                    <a:pt x="60200" y="35001"/>
                    <a:pt x="68982" y="35001"/>
                  </a:cubicBezTo>
                  <a:cubicBezTo>
                    <a:pt x="76618" y="35001"/>
                    <a:pt x="82218" y="37023"/>
                    <a:pt x="85782" y="41193"/>
                  </a:cubicBezTo>
                  <a:cubicBezTo>
                    <a:pt x="89345" y="45363"/>
                    <a:pt x="91255" y="51681"/>
                    <a:pt x="91255" y="60147"/>
                  </a:cubicBezTo>
                  <a:lnTo>
                    <a:pt x="91255" y="139373"/>
                  </a:lnTo>
                  <a:lnTo>
                    <a:pt x="131600" y="139373"/>
                  </a:lnTo>
                  <a:lnTo>
                    <a:pt x="131600" y="54081"/>
                  </a:lnTo>
                  <a:cubicBezTo>
                    <a:pt x="131600" y="35759"/>
                    <a:pt x="127145" y="22113"/>
                    <a:pt x="118109" y="13268"/>
                  </a:cubicBezTo>
                  <a:cubicBezTo>
                    <a:pt x="109073" y="4423"/>
                    <a:pt x="96982" y="0"/>
                    <a:pt x="81582" y="0"/>
                  </a:cubicBezTo>
                </a:path>
              </a:pathLst>
            </a:custGeom>
            <a:grpFill/>
            <a:ln w="12700" cap="flat">
              <a:noFill/>
              <a:prstDash val="solid"/>
              <a:miter/>
            </a:ln>
          </p:spPr>
          <p:txBody>
            <a:bodyPr rtlCol="0" anchor="ctr"/>
            <a:lstStyle/>
            <a:p>
              <a:endParaRPr lang="en-GB" sz="2400">
                <a:solidFill>
                  <a:schemeClr val="tx2"/>
                </a:solidFill>
              </a:endParaRPr>
            </a:p>
          </p:txBody>
        </p:sp>
        <p:sp>
          <p:nvSpPr>
            <p:cNvPr id="58" name="Vrije vorm 57">
              <a:extLst>
                <a:ext uri="{FF2B5EF4-FFF2-40B4-BE49-F238E27FC236}">
                  <a16:creationId xmlns:a16="http://schemas.microsoft.com/office/drawing/2014/main" id="{749BC4ED-DDF3-ED4D-B214-92867B3E2CAD}"/>
                </a:ext>
              </a:extLst>
            </p:cNvPr>
            <p:cNvSpPr/>
            <p:nvPr/>
          </p:nvSpPr>
          <p:spPr>
            <a:xfrm>
              <a:off x="1083254" y="573859"/>
              <a:ext cx="127400" cy="200657"/>
            </a:xfrm>
            <a:custGeom>
              <a:avLst/>
              <a:gdLst>
                <a:gd name="connsiteX0" fmla="*/ 42636 w 127400"/>
                <a:gd name="connsiteY0" fmla="*/ 163761 h 200657"/>
                <a:gd name="connsiteX1" fmla="*/ 127400 w 127400"/>
                <a:gd name="connsiteY1" fmla="*/ 163761 h 200657"/>
                <a:gd name="connsiteX2" fmla="*/ 127400 w 127400"/>
                <a:gd name="connsiteY2" fmla="*/ 200657 h 200657"/>
                <a:gd name="connsiteX3" fmla="*/ 0 w 127400"/>
                <a:gd name="connsiteY3" fmla="*/ 200657 h 200657"/>
                <a:gd name="connsiteX4" fmla="*/ 0 w 127400"/>
                <a:gd name="connsiteY4" fmla="*/ 0 h 200657"/>
                <a:gd name="connsiteX5" fmla="*/ 42636 w 127400"/>
                <a:gd name="connsiteY5" fmla="*/ 0 h 200657"/>
                <a:gd name="connsiteX6" fmla="*/ 42636 w 127400"/>
                <a:gd name="connsiteY6" fmla="*/ 163761 h 20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400" h="200657">
                  <a:moveTo>
                    <a:pt x="42636" y="163761"/>
                  </a:moveTo>
                  <a:lnTo>
                    <a:pt x="127400" y="163761"/>
                  </a:lnTo>
                  <a:lnTo>
                    <a:pt x="127400" y="200657"/>
                  </a:lnTo>
                  <a:lnTo>
                    <a:pt x="0" y="200657"/>
                  </a:lnTo>
                  <a:lnTo>
                    <a:pt x="0" y="0"/>
                  </a:lnTo>
                  <a:lnTo>
                    <a:pt x="42636" y="0"/>
                  </a:lnTo>
                  <a:lnTo>
                    <a:pt x="42636" y="163761"/>
                  </a:lnTo>
                  <a:close/>
                </a:path>
              </a:pathLst>
            </a:custGeom>
            <a:grpFill/>
            <a:ln w="12700" cap="flat">
              <a:noFill/>
              <a:prstDash val="solid"/>
              <a:miter/>
            </a:ln>
          </p:spPr>
          <p:txBody>
            <a:bodyPr rtlCol="0" anchor="ctr"/>
            <a:lstStyle/>
            <a:p>
              <a:endParaRPr lang="en-GB" sz="2400">
                <a:solidFill>
                  <a:schemeClr val="tx2"/>
                </a:solidFill>
              </a:endParaRPr>
            </a:p>
          </p:txBody>
        </p:sp>
        <p:sp>
          <p:nvSpPr>
            <p:cNvPr id="59" name="Vrije vorm 58">
              <a:extLst>
                <a:ext uri="{FF2B5EF4-FFF2-40B4-BE49-F238E27FC236}">
                  <a16:creationId xmlns:a16="http://schemas.microsoft.com/office/drawing/2014/main" id="{372937E2-6943-5166-5EEE-E32791183F33}"/>
                </a:ext>
              </a:extLst>
            </p:cNvPr>
            <p:cNvSpPr/>
            <p:nvPr/>
          </p:nvSpPr>
          <p:spPr>
            <a:xfrm>
              <a:off x="252036" y="251518"/>
              <a:ext cx="680272" cy="525651"/>
            </a:xfrm>
            <a:custGeom>
              <a:avLst/>
              <a:gdLst>
                <a:gd name="connsiteX0" fmla="*/ 232909 w 680272"/>
                <a:gd name="connsiteY0" fmla="*/ 32853 h 525651"/>
                <a:gd name="connsiteX1" fmla="*/ 230236 w 680272"/>
                <a:gd name="connsiteY1" fmla="*/ 27420 h 525651"/>
                <a:gd name="connsiteX2" fmla="*/ 355727 w 680272"/>
                <a:gd name="connsiteY2" fmla="*/ 0 h 525651"/>
                <a:gd name="connsiteX3" fmla="*/ 373545 w 680272"/>
                <a:gd name="connsiteY3" fmla="*/ 8213 h 525651"/>
                <a:gd name="connsiteX4" fmla="*/ 346309 w 680272"/>
                <a:gd name="connsiteY4" fmla="*/ 36644 h 525651"/>
                <a:gd name="connsiteX5" fmla="*/ 214073 w 680272"/>
                <a:gd name="connsiteY5" fmla="*/ 123199 h 525651"/>
                <a:gd name="connsiteX6" fmla="*/ 216745 w 680272"/>
                <a:gd name="connsiteY6" fmla="*/ 128507 h 525651"/>
                <a:gd name="connsiteX7" fmla="*/ 322764 w 680272"/>
                <a:gd name="connsiteY7" fmla="*/ 88451 h 525651"/>
                <a:gd name="connsiteX8" fmla="*/ 532127 w 680272"/>
                <a:gd name="connsiteY8" fmla="*/ 41446 h 525651"/>
                <a:gd name="connsiteX9" fmla="*/ 567000 w 680272"/>
                <a:gd name="connsiteY9" fmla="*/ 54334 h 525651"/>
                <a:gd name="connsiteX10" fmla="*/ 529709 w 680272"/>
                <a:gd name="connsiteY10" fmla="*/ 97422 h 525651"/>
                <a:gd name="connsiteX11" fmla="*/ 453345 w 680272"/>
                <a:gd name="connsiteY11" fmla="*/ 217210 h 525651"/>
                <a:gd name="connsiteX12" fmla="*/ 680273 w 680272"/>
                <a:gd name="connsiteY12" fmla="*/ 398787 h 525651"/>
                <a:gd name="connsiteX13" fmla="*/ 455382 w 680272"/>
                <a:gd name="connsiteY13" fmla="*/ 525651 h 525651"/>
                <a:gd name="connsiteX14" fmla="*/ 175636 w 680272"/>
                <a:gd name="connsiteY14" fmla="*/ 323604 h 525651"/>
                <a:gd name="connsiteX15" fmla="*/ 359418 w 680272"/>
                <a:gd name="connsiteY15" fmla="*/ 106141 h 525651"/>
                <a:gd name="connsiteX16" fmla="*/ 356745 w 680272"/>
                <a:gd name="connsiteY16" fmla="*/ 100708 h 525651"/>
                <a:gd name="connsiteX17" fmla="*/ 174745 w 680272"/>
                <a:gd name="connsiteY17" fmla="*/ 176396 h 525651"/>
                <a:gd name="connsiteX18" fmla="*/ 22273 w 680272"/>
                <a:gd name="connsiteY18" fmla="*/ 220116 h 525651"/>
                <a:gd name="connsiteX19" fmla="*/ 0 w 680272"/>
                <a:gd name="connsiteY19" fmla="*/ 208112 h 525651"/>
                <a:gd name="connsiteX20" fmla="*/ 192182 w 680272"/>
                <a:gd name="connsiteY20" fmla="*/ 86556 h 525651"/>
                <a:gd name="connsiteX21" fmla="*/ 298582 w 680272"/>
                <a:gd name="connsiteY21" fmla="*/ 38034 h 525651"/>
                <a:gd name="connsiteX22" fmla="*/ 295909 w 680272"/>
                <a:gd name="connsiteY22" fmla="*/ 32600 h 525651"/>
                <a:gd name="connsiteX23" fmla="*/ 232782 w 680272"/>
                <a:gd name="connsiteY23" fmla="*/ 32600 h 52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0272" h="525651">
                  <a:moveTo>
                    <a:pt x="232909" y="32853"/>
                  </a:moveTo>
                  <a:lnTo>
                    <a:pt x="230236" y="27420"/>
                  </a:lnTo>
                  <a:cubicBezTo>
                    <a:pt x="263709" y="15163"/>
                    <a:pt x="314745" y="0"/>
                    <a:pt x="355727" y="0"/>
                  </a:cubicBezTo>
                  <a:cubicBezTo>
                    <a:pt x="370364" y="0"/>
                    <a:pt x="373545" y="3538"/>
                    <a:pt x="373545" y="8213"/>
                  </a:cubicBezTo>
                  <a:cubicBezTo>
                    <a:pt x="373545" y="14531"/>
                    <a:pt x="365273" y="24261"/>
                    <a:pt x="346309" y="36644"/>
                  </a:cubicBezTo>
                  <a:lnTo>
                    <a:pt x="214073" y="123199"/>
                  </a:lnTo>
                  <a:lnTo>
                    <a:pt x="216745" y="128507"/>
                  </a:lnTo>
                  <a:lnTo>
                    <a:pt x="322764" y="88451"/>
                  </a:lnTo>
                  <a:cubicBezTo>
                    <a:pt x="406000" y="56988"/>
                    <a:pt x="469000" y="41446"/>
                    <a:pt x="532127" y="41446"/>
                  </a:cubicBezTo>
                  <a:cubicBezTo>
                    <a:pt x="562418" y="41446"/>
                    <a:pt x="567000" y="48143"/>
                    <a:pt x="567000" y="54334"/>
                  </a:cubicBezTo>
                  <a:cubicBezTo>
                    <a:pt x="567000" y="64822"/>
                    <a:pt x="546255" y="83776"/>
                    <a:pt x="529709" y="97422"/>
                  </a:cubicBezTo>
                  <a:cubicBezTo>
                    <a:pt x="485927" y="133434"/>
                    <a:pt x="453345" y="176017"/>
                    <a:pt x="453345" y="217210"/>
                  </a:cubicBezTo>
                  <a:cubicBezTo>
                    <a:pt x="453345" y="288224"/>
                    <a:pt x="543073" y="358353"/>
                    <a:pt x="680273" y="398787"/>
                  </a:cubicBezTo>
                  <a:cubicBezTo>
                    <a:pt x="593982" y="426712"/>
                    <a:pt x="523218" y="469548"/>
                    <a:pt x="455382" y="525651"/>
                  </a:cubicBezTo>
                  <a:cubicBezTo>
                    <a:pt x="264855" y="499748"/>
                    <a:pt x="175636" y="399293"/>
                    <a:pt x="175636" y="323604"/>
                  </a:cubicBezTo>
                  <a:cubicBezTo>
                    <a:pt x="175636" y="235153"/>
                    <a:pt x="252127" y="164140"/>
                    <a:pt x="359418" y="106141"/>
                  </a:cubicBezTo>
                  <a:lnTo>
                    <a:pt x="356745" y="100708"/>
                  </a:lnTo>
                  <a:lnTo>
                    <a:pt x="174745" y="176396"/>
                  </a:lnTo>
                  <a:cubicBezTo>
                    <a:pt x="100545" y="207228"/>
                    <a:pt x="51036" y="220116"/>
                    <a:pt x="22273" y="220116"/>
                  </a:cubicBezTo>
                  <a:cubicBezTo>
                    <a:pt x="7382" y="220116"/>
                    <a:pt x="0" y="215947"/>
                    <a:pt x="0" y="208112"/>
                  </a:cubicBezTo>
                  <a:cubicBezTo>
                    <a:pt x="0" y="192065"/>
                    <a:pt x="39455" y="156179"/>
                    <a:pt x="192182" y="86556"/>
                  </a:cubicBezTo>
                  <a:lnTo>
                    <a:pt x="298582" y="38034"/>
                  </a:lnTo>
                  <a:lnTo>
                    <a:pt x="295909" y="32600"/>
                  </a:lnTo>
                  <a:lnTo>
                    <a:pt x="232782" y="32600"/>
                  </a:lnTo>
                  <a:close/>
                </a:path>
              </a:pathLst>
            </a:custGeom>
            <a:grpFill/>
            <a:ln w="12700" cap="flat">
              <a:noFill/>
              <a:prstDash val="solid"/>
              <a:miter/>
            </a:ln>
          </p:spPr>
          <p:txBody>
            <a:bodyPr rtlCol="0" anchor="ctr"/>
            <a:lstStyle/>
            <a:p>
              <a:endParaRPr lang="en-GB" sz="2400">
                <a:solidFill>
                  <a:schemeClr val="tx2"/>
                </a:solidFill>
              </a:endParaRPr>
            </a:p>
          </p:txBody>
        </p:sp>
      </p:grpSp>
      <p:sp>
        <p:nvSpPr>
          <p:cNvPr id="61" name="Graphic 13">
            <a:extLst>
              <a:ext uri="{FF2B5EF4-FFF2-40B4-BE49-F238E27FC236}">
                <a16:creationId xmlns:a16="http://schemas.microsoft.com/office/drawing/2014/main" id="{BE890B94-81E3-CEC4-9C09-944B507AA635}"/>
              </a:ext>
              <a:ext uri="{C183D7F6-B498-43B3-948B-1728B52AA6E4}">
                <adec:decorative xmlns:adec="http://schemas.microsoft.com/office/drawing/2017/decorative" val="1"/>
              </a:ext>
            </a:extLst>
          </p:cNvPr>
          <p:cNvSpPr>
            <a:spLocks noChangeAspect="1"/>
          </p:cNvSpPr>
          <p:nvPr/>
        </p:nvSpPr>
        <p:spPr>
          <a:xfrm>
            <a:off x="11174400" y="1440000"/>
            <a:ext cx="683459" cy="1032000"/>
          </a:xfrm>
          <a:custGeom>
            <a:avLst/>
            <a:gdLst>
              <a:gd name="connsiteX0" fmla="*/ 333824 w 500673"/>
              <a:gd name="connsiteY0" fmla="*/ 168218 h 757104"/>
              <a:gd name="connsiteX1" fmla="*/ 333824 w 500673"/>
              <a:gd name="connsiteY1" fmla="*/ 757104 h 757104"/>
              <a:gd name="connsiteX2" fmla="*/ 500674 w 500673"/>
              <a:gd name="connsiteY2" fmla="*/ 757104 h 757104"/>
              <a:gd name="connsiteX3" fmla="*/ 500674 w 500673"/>
              <a:gd name="connsiteY3" fmla="*/ 0 h 757104"/>
              <a:gd name="connsiteX4" fmla="*/ 0 w 500673"/>
              <a:gd name="connsiteY4" fmla="*/ 0 h 757104"/>
              <a:gd name="connsiteX5" fmla="*/ 0 w 500673"/>
              <a:gd name="connsiteY5" fmla="*/ 168218 h 757104"/>
              <a:gd name="connsiteX6" fmla="*/ 333824 w 500673"/>
              <a:gd name="connsiteY6" fmla="*/ 168218 h 75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673" h="757104">
                <a:moveTo>
                  <a:pt x="333824" y="168218"/>
                </a:moveTo>
                <a:lnTo>
                  <a:pt x="333824" y="757104"/>
                </a:lnTo>
                <a:lnTo>
                  <a:pt x="500674" y="757104"/>
                </a:lnTo>
                <a:lnTo>
                  <a:pt x="500674" y="0"/>
                </a:lnTo>
                <a:lnTo>
                  <a:pt x="0" y="0"/>
                </a:lnTo>
                <a:lnTo>
                  <a:pt x="0" y="168218"/>
                </a:lnTo>
                <a:lnTo>
                  <a:pt x="333824" y="168218"/>
                </a:lnTo>
                <a:close/>
              </a:path>
            </a:pathLst>
          </a:custGeom>
          <a:solidFill>
            <a:schemeClr val="bg1"/>
          </a:solidFill>
          <a:ln w="12313" cap="flat">
            <a:noFill/>
            <a:prstDash val="solid"/>
            <a:miter/>
          </a:ln>
        </p:spPr>
        <p:txBody>
          <a:bodyPr rtlCol="0" anchor="ctr"/>
          <a:lstStyle/>
          <a:p>
            <a:endParaRPr lang="en-GB" sz="2400">
              <a:solidFill>
                <a:schemeClr val="accent4"/>
              </a:solidFill>
            </a:endParaRPr>
          </a:p>
        </p:txBody>
      </p:sp>
      <p:sp>
        <p:nvSpPr>
          <p:cNvPr id="13" name="Graphic 11">
            <a:extLst>
              <a:ext uri="{FF2B5EF4-FFF2-40B4-BE49-F238E27FC236}">
                <a16:creationId xmlns:a16="http://schemas.microsoft.com/office/drawing/2014/main" id="{A031A140-1A0D-DFF2-9172-0726F09DEBCE}"/>
              </a:ext>
              <a:ext uri="{C183D7F6-B498-43B3-948B-1728B52AA6E4}">
                <adec:decorative xmlns:adec="http://schemas.microsoft.com/office/drawing/2017/decorative" val="1"/>
              </a:ext>
            </a:extLst>
          </p:cNvPr>
          <p:cNvSpPr/>
          <p:nvPr/>
        </p:nvSpPr>
        <p:spPr>
          <a:xfrm>
            <a:off x="336001" y="4492800"/>
            <a:ext cx="1359860" cy="2022848"/>
          </a:xfrm>
          <a:custGeom>
            <a:avLst/>
            <a:gdLst>
              <a:gd name="connsiteX0" fmla="*/ 339965 w 1019895"/>
              <a:gd name="connsiteY0" fmla="*/ 1179981 h 1517136"/>
              <a:gd name="connsiteX1" fmla="*/ 339965 w 1019895"/>
              <a:gd name="connsiteY1" fmla="*/ 0 h 1517136"/>
              <a:gd name="connsiteX2" fmla="*/ 0 w 1019895"/>
              <a:gd name="connsiteY2" fmla="*/ 0 h 1517136"/>
              <a:gd name="connsiteX3" fmla="*/ 0 w 1019895"/>
              <a:gd name="connsiteY3" fmla="*/ 1517137 h 1517136"/>
              <a:gd name="connsiteX4" fmla="*/ 1019895 w 1019895"/>
              <a:gd name="connsiteY4" fmla="*/ 1517137 h 1517136"/>
              <a:gd name="connsiteX5" fmla="*/ 1019895 w 1019895"/>
              <a:gd name="connsiteY5" fmla="*/ 1179981 h 1517136"/>
              <a:gd name="connsiteX6" fmla="*/ 339965 w 1019895"/>
              <a:gd name="connsiteY6" fmla="*/ 1179981 h 151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9895" h="1517136">
                <a:moveTo>
                  <a:pt x="339965" y="1179981"/>
                </a:moveTo>
                <a:lnTo>
                  <a:pt x="339965" y="0"/>
                </a:lnTo>
                <a:lnTo>
                  <a:pt x="0" y="0"/>
                </a:lnTo>
                <a:lnTo>
                  <a:pt x="0" y="1517137"/>
                </a:lnTo>
                <a:lnTo>
                  <a:pt x="1019895" y="1517137"/>
                </a:lnTo>
                <a:lnTo>
                  <a:pt x="1019895" y="1179981"/>
                </a:lnTo>
                <a:lnTo>
                  <a:pt x="339965" y="1179981"/>
                </a:lnTo>
                <a:close/>
              </a:path>
            </a:pathLst>
          </a:custGeom>
          <a:solidFill>
            <a:schemeClr val="bg1"/>
          </a:solidFill>
          <a:ln w="12621" cap="flat">
            <a:noFill/>
            <a:prstDash val="solid"/>
            <a:miter/>
          </a:ln>
        </p:spPr>
        <p:txBody>
          <a:bodyPr rtlCol="0" anchor="ctr"/>
          <a:lstStyle/>
          <a:p>
            <a:endParaRPr lang="nl-NL" sz="2400"/>
          </a:p>
        </p:txBody>
      </p:sp>
      <p:sp>
        <p:nvSpPr>
          <p:cNvPr id="4" name="Tekstvak 3">
            <a:extLst>
              <a:ext uri="{FF2B5EF4-FFF2-40B4-BE49-F238E27FC236}">
                <a16:creationId xmlns:a16="http://schemas.microsoft.com/office/drawing/2014/main" id="{A175FCEA-9ED3-C56B-BA11-631B1F2D4970}"/>
              </a:ext>
            </a:extLst>
          </p:cNvPr>
          <p:cNvSpPr txBox="1"/>
          <p:nvPr userDrawn="1"/>
        </p:nvSpPr>
        <p:spPr>
          <a:xfrm>
            <a:off x="9935952" y="6288000"/>
            <a:ext cx="1920000" cy="240000"/>
          </a:xfrm>
          <a:prstGeom prst="rect">
            <a:avLst/>
          </a:prstGeom>
          <a:noFill/>
        </p:spPr>
        <p:txBody>
          <a:bodyPr wrap="square" lIns="0" tIns="0" rIns="0" bIns="0" rtlCol="0" anchor="b" anchorCtr="0">
            <a:noAutofit/>
          </a:bodyPr>
          <a:lstStyle/>
          <a:p>
            <a:pPr algn="r"/>
            <a:r>
              <a:rPr lang="nl-NL" sz="1267" dirty="0">
                <a:solidFill>
                  <a:schemeClr val="bg1"/>
                </a:solidFill>
              </a:rPr>
              <a:t>gezien en gehoord</a:t>
            </a:r>
          </a:p>
        </p:txBody>
      </p:sp>
      <p:sp>
        <p:nvSpPr>
          <p:cNvPr id="8" name="Tekstvak 7">
            <a:extLst>
              <a:ext uri="{FF2B5EF4-FFF2-40B4-BE49-F238E27FC236}">
                <a16:creationId xmlns:a16="http://schemas.microsoft.com/office/drawing/2014/main" id="{87F78968-CF7F-7EC8-3ABC-42C6C64C76FA}"/>
              </a:ext>
            </a:extLst>
          </p:cNvPr>
          <p:cNvSpPr txBox="1"/>
          <p:nvPr userDrawn="1"/>
        </p:nvSpPr>
        <p:spPr>
          <a:xfrm>
            <a:off x="1248000" y="4464000"/>
            <a:ext cx="2880000" cy="1344000"/>
          </a:xfrm>
          <a:prstGeom prst="rect">
            <a:avLst/>
          </a:prstGeom>
          <a:noFill/>
        </p:spPr>
        <p:txBody>
          <a:bodyPr wrap="square" lIns="0" tIns="0" rIns="0" bIns="0" rtlCol="0">
            <a:noAutofit/>
          </a:bodyPr>
          <a:lstStyle/>
          <a:p>
            <a:pPr algn="l"/>
            <a:r>
              <a:rPr lang="nl-NL" sz="2000" noProof="1">
                <a:solidFill>
                  <a:schemeClr val="bg1"/>
                </a:solidFill>
              </a:rPr>
              <a:t>hsleiden.nl</a:t>
            </a:r>
          </a:p>
          <a:p>
            <a:pPr algn="l"/>
            <a:endParaRPr lang="nl-NL" sz="2000" noProof="1">
              <a:solidFill>
                <a:schemeClr val="bg1"/>
              </a:solidFill>
            </a:endParaRPr>
          </a:p>
          <a:p>
            <a:pPr algn="l"/>
            <a:r>
              <a:rPr lang="nl-NL" sz="2000" noProof="1">
                <a:solidFill>
                  <a:schemeClr val="bg1"/>
                </a:solidFill>
              </a:rPr>
              <a:t>Zernikedreef 11</a:t>
            </a:r>
          </a:p>
          <a:p>
            <a:pPr algn="l"/>
            <a:r>
              <a:rPr lang="nl-NL" sz="2000" noProof="1">
                <a:solidFill>
                  <a:schemeClr val="bg1"/>
                </a:solidFill>
              </a:rPr>
              <a:t>2333 CK Leiden</a:t>
            </a:r>
          </a:p>
        </p:txBody>
      </p:sp>
    </p:spTree>
    <p:extLst>
      <p:ext uri="{BB962C8B-B14F-4D97-AF65-F5344CB8AC3E}">
        <p14:creationId xmlns:p14="http://schemas.microsoft.com/office/powerpoint/2010/main" val="2851507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en grafiek dia">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1AA0A6-D005-0B41-B8BB-6D3C7E6C0A15}"/>
              </a:ext>
            </a:extLst>
          </p:cNvPr>
          <p:cNvSpPr>
            <a:spLocks noGrp="1"/>
          </p:cNvSpPr>
          <p:nvPr>
            <p:ph type="title"/>
          </p:nvPr>
        </p:nvSpPr>
        <p:spPr>
          <a:xfrm>
            <a:off x="719999" y="1260000"/>
            <a:ext cx="5100938" cy="933073"/>
          </a:xfrm>
        </p:spPr>
        <p:txBody>
          <a:bodyPr lIns="0" tIns="0" rIns="0" bIns="0" anchor="t" anchorCtr="0">
            <a:noAutofit/>
          </a:bodyPr>
          <a:lstStyle>
            <a:lvl1pPr>
              <a:lnSpc>
                <a:spcPts val="3800"/>
              </a:lnSpc>
              <a:defRPr sz="3800" b="1">
                <a:solidFill>
                  <a:schemeClr val="accent1"/>
                </a:solidFill>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688767E1-685F-2141-B5A4-39AF24FFEBAE}"/>
              </a:ext>
            </a:extLst>
          </p:cNvPr>
          <p:cNvSpPr>
            <a:spLocks noGrp="1"/>
          </p:cNvSpPr>
          <p:nvPr>
            <p:ph idx="1"/>
          </p:nvPr>
        </p:nvSpPr>
        <p:spPr>
          <a:xfrm>
            <a:off x="719999" y="2453268"/>
            <a:ext cx="5108372" cy="3888059"/>
          </a:xfrm>
        </p:spPr>
        <p:txBody>
          <a:bodyPr lIns="90000"/>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dianummer 5">
            <a:extLst>
              <a:ext uri="{FF2B5EF4-FFF2-40B4-BE49-F238E27FC236}">
                <a16:creationId xmlns:a16="http://schemas.microsoft.com/office/drawing/2014/main" id="{58E8A3C9-FAE1-774A-A7ED-A7931B600B73}"/>
              </a:ext>
            </a:extLst>
          </p:cNvPr>
          <p:cNvSpPr>
            <a:spLocks noGrp="1"/>
          </p:cNvSpPr>
          <p:nvPr>
            <p:ph type="sldNum" sz="quarter" idx="12"/>
          </p:nvPr>
        </p:nvSpPr>
        <p:spPr>
          <a:xfrm>
            <a:off x="8729546" y="6356350"/>
            <a:ext cx="2743200" cy="365125"/>
          </a:xfrm>
        </p:spPr>
        <p:txBody>
          <a:bodyPr lIns="0" tIns="0" rIns="0" bIns="0"/>
          <a:lstStyle>
            <a:lvl1pPr>
              <a:defRPr b="0" i="0">
                <a:solidFill>
                  <a:schemeClr val="tx1"/>
                </a:solidFill>
                <a:latin typeface="Arial" panose="020B0604020202020204" pitchFamily="34" charset="0"/>
                <a:cs typeface="Arial" panose="020B0604020202020204" pitchFamily="34" charset="0"/>
              </a:defRPr>
            </a:lvl1pPr>
          </a:lstStyle>
          <a:p>
            <a:fld id="{C772CA1C-7D7F-B844-9FC0-1D1D26160D60}" type="slidenum">
              <a:rPr lang="nl-NL" smtClean="0"/>
              <a:pPr/>
              <a:t>‹nr.›</a:t>
            </a:fld>
            <a:endParaRPr lang="nl-NL" dirty="0"/>
          </a:p>
        </p:txBody>
      </p:sp>
      <p:sp>
        <p:nvSpPr>
          <p:cNvPr id="7" name="Tijdelijke aanduiding voor afbeelding 2">
            <a:extLst>
              <a:ext uri="{FF2B5EF4-FFF2-40B4-BE49-F238E27FC236}">
                <a16:creationId xmlns:a16="http://schemas.microsoft.com/office/drawing/2014/main" id="{BE1FD6F9-F2A9-4C42-8BB3-EB1B4DC58314}"/>
              </a:ext>
            </a:extLst>
          </p:cNvPr>
          <p:cNvSpPr>
            <a:spLocks noGrp="1"/>
          </p:cNvSpPr>
          <p:nvPr>
            <p:ph type="pic" idx="13"/>
          </p:nvPr>
        </p:nvSpPr>
        <p:spPr>
          <a:xfrm>
            <a:off x="6097200" y="1260000"/>
            <a:ext cx="6094800" cy="5058000"/>
          </a:xfrm>
          <a:solidFill>
            <a:srgbClr val="E6E6E6"/>
          </a:solidFill>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dirty="0"/>
          </a:p>
        </p:txBody>
      </p:sp>
      <p:sp>
        <p:nvSpPr>
          <p:cNvPr id="8" name="Rechthoek 7">
            <a:extLst>
              <a:ext uri="{FF2B5EF4-FFF2-40B4-BE49-F238E27FC236}">
                <a16:creationId xmlns:a16="http://schemas.microsoft.com/office/drawing/2014/main" id="{34F79193-3C92-C748-8EC7-30A54A6A7C99}"/>
              </a:ext>
            </a:extLst>
          </p:cNvPr>
          <p:cNvSpPr/>
          <p:nvPr userDrawn="1"/>
        </p:nvSpPr>
        <p:spPr>
          <a:xfrm>
            <a:off x="0" y="0"/>
            <a:ext cx="12192000" cy="93307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Graphic 8">
            <a:extLst>
              <a:ext uri="{FF2B5EF4-FFF2-40B4-BE49-F238E27FC236}">
                <a16:creationId xmlns:a16="http://schemas.microsoft.com/office/drawing/2014/main" id="{A60D646D-99D3-8B42-86AC-59AF76CD80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29546" y="245642"/>
            <a:ext cx="2779134" cy="542061"/>
          </a:xfrm>
          <a:prstGeom prst="rect">
            <a:avLst/>
          </a:prstGeom>
        </p:spPr>
      </p:pic>
      <p:pic>
        <p:nvPicPr>
          <p:cNvPr id="10" name="Graphic 9">
            <a:extLst>
              <a:ext uri="{FF2B5EF4-FFF2-40B4-BE49-F238E27FC236}">
                <a16:creationId xmlns:a16="http://schemas.microsoft.com/office/drawing/2014/main" id="{29BA039D-DCF0-61A4-B9D9-28E629891523}"/>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803466" y="245642"/>
            <a:ext cx="2779134" cy="542060"/>
          </a:xfrm>
          <a:prstGeom prst="rect">
            <a:avLst/>
          </a:prstGeom>
        </p:spPr>
      </p:pic>
    </p:spTree>
    <p:extLst>
      <p:ext uri="{BB962C8B-B14F-4D97-AF65-F5344CB8AC3E}">
        <p14:creationId xmlns:p14="http://schemas.microsoft.com/office/powerpoint/2010/main" val="78363942"/>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en beeld dia">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1AA0A6-D005-0B41-B8BB-6D3C7E6C0A15}"/>
              </a:ext>
            </a:extLst>
          </p:cNvPr>
          <p:cNvSpPr>
            <a:spLocks noGrp="1"/>
          </p:cNvSpPr>
          <p:nvPr>
            <p:ph type="title"/>
          </p:nvPr>
        </p:nvSpPr>
        <p:spPr>
          <a:xfrm>
            <a:off x="719998" y="2245112"/>
            <a:ext cx="4662000" cy="3122342"/>
          </a:xfrm>
        </p:spPr>
        <p:txBody>
          <a:bodyPr lIns="0" tIns="0" rIns="0" bIns="0" anchor="ctr" anchorCtr="0">
            <a:noAutofit/>
          </a:bodyPr>
          <a:lstStyle>
            <a:lvl1pPr algn="ctr">
              <a:lnSpc>
                <a:spcPts val="3800"/>
              </a:lnSpc>
              <a:defRPr sz="3800" b="1">
                <a:solidFill>
                  <a:schemeClr val="accent1"/>
                </a:solidFill>
              </a:defRPr>
            </a:lvl1pPr>
          </a:lstStyle>
          <a:p>
            <a:r>
              <a:rPr lang="nl-NL" dirty="0"/>
              <a:t>Klik om stijl te bewerken</a:t>
            </a:r>
          </a:p>
        </p:txBody>
      </p:sp>
      <p:sp>
        <p:nvSpPr>
          <p:cNvPr id="6" name="Tijdelijke aanduiding voor dianummer 5">
            <a:extLst>
              <a:ext uri="{FF2B5EF4-FFF2-40B4-BE49-F238E27FC236}">
                <a16:creationId xmlns:a16="http://schemas.microsoft.com/office/drawing/2014/main" id="{58E8A3C9-FAE1-774A-A7ED-A7931B600B73}"/>
              </a:ext>
            </a:extLst>
          </p:cNvPr>
          <p:cNvSpPr>
            <a:spLocks noGrp="1"/>
          </p:cNvSpPr>
          <p:nvPr>
            <p:ph type="sldNum" sz="quarter" idx="12"/>
          </p:nvPr>
        </p:nvSpPr>
        <p:spPr>
          <a:xfrm>
            <a:off x="8729546" y="6356350"/>
            <a:ext cx="2743200" cy="365125"/>
          </a:xfrm>
        </p:spPr>
        <p:txBody>
          <a:bodyPr lIns="0" tIns="0" rIns="0" bIns="0"/>
          <a:lstStyle>
            <a:lvl1pPr>
              <a:defRPr b="0" i="0">
                <a:solidFill>
                  <a:schemeClr val="tx1"/>
                </a:solidFill>
                <a:latin typeface="Arial" panose="020B0604020202020204" pitchFamily="34" charset="0"/>
                <a:cs typeface="Arial" panose="020B0604020202020204" pitchFamily="34" charset="0"/>
              </a:defRPr>
            </a:lvl1pPr>
          </a:lstStyle>
          <a:p>
            <a:fld id="{C772CA1C-7D7F-B844-9FC0-1D1D26160D60}" type="slidenum">
              <a:rPr lang="nl-NL" smtClean="0"/>
              <a:pPr/>
              <a:t>‹nr.›</a:t>
            </a:fld>
            <a:endParaRPr lang="nl-NL" dirty="0"/>
          </a:p>
        </p:txBody>
      </p:sp>
      <p:sp>
        <p:nvSpPr>
          <p:cNvPr id="7" name="Tijdelijke aanduiding voor afbeelding 2">
            <a:extLst>
              <a:ext uri="{FF2B5EF4-FFF2-40B4-BE49-F238E27FC236}">
                <a16:creationId xmlns:a16="http://schemas.microsoft.com/office/drawing/2014/main" id="{BE1FD6F9-F2A9-4C42-8BB3-EB1B4DC58314}"/>
              </a:ext>
            </a:extLst>
          </p:cNvPr>
          <p:cNvSpPr>
            <a:spLocks noGrp="1" noChangeAspect="1"/>
          </p:cNvSpPr>
          <p:nvPr>
            <p:ph type="pic" idx="13"/>
          </p:nvPr>
        </p:nvSpPr>
        <p:spPr>
          <a:xfrm>
            <a:off x="6098400" y="1260000"/>
            <a:ext cx="6094800" cy="5058000"/>
          </a:xfrm>
          <a:noFill/>
        </p:spPr>
        <p:txBody>
          <a:bodyPr wrap="none">
            <a:noAutofit/>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dirty="0"/>
          </a:p>
        </p:txBody>
      </p:sp>
      <p:pic>
        <p:nvPicPr>
          <p:cNvPr id="5" name="Afbeelding 4">
            <a:extLst>
              <a:ext uri="{FF2B5EF4-FFF2-40B4-BE49-F238E27FC236}">
                <a16:creationId xmlns:a16="http://schemas.microsoft.com/office/drawing/2014/main" id="{DBC3DE49-107A-C94E-91CD-DEB67833F2A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823582" y="1509430"/>
            <a:ext cx="419100" cy="300486"/>
          </a:xfrm>
          <a:prstGeom prst="rect">
            <a:avLst/>
          </a:prstGeom>
        </p:spPr>
      </p:pic>
      <p:sp>
        <p:nvSpPr>
          <p:cNvPr id="10" name="Rechthoek 9">
            <a:extLst>
              <a:ext uri="{FF2B5EF4-FFF2-40B4-BE49-F238E27FC236}">
                <a16:creationId xmlns:a16="http://schemas.microsoft.com/office/drawing/2014/main" id="{1EF8A44A-FDB0-1343-9F0F-9318DA9ABB15}"/>
              </a:ext>
            </a:extLst>
          </p:cNvPr>
          <p:cNvSpPr/>
          <p:nvPr userDrawn="1"/>
        </p:nvSpPr>
        <p:spPr>
          <a:xfrm>
            <a:off x="0" y="0"/>
            <a:ext cx="12192000" cy="93307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 name="Graphic 10">
            <a:extLst>
              <a:ext uri="{FF2B5EF4-FFF2-40B4-BE49-F238E27FC236}">
                <a16:creationId xmlns:a16="http://schemas.microsoft.com/office/drawing/2014/main" id="{73BEC274-4200-0542-8CC7-DF59224BB76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729546" y="245642"/>
            <a:ext cx="2779134" cy="542061"/>
          </a:xfrm>
          <a:prstGeom prst="rect">
            <a:avLst/>
          </a:prstGeom>
        </p:spPr>
      </p:pic>
      <p:pic>
        <p:nvPicPr>
          <p:cNvPr id="12" name="Graphic 11">
            <a:extLst>
              <a:ext uri="{FF2B5EF4-FFF2-40B4-BE49-F238E27FC236}">
                <a16:creationId xmlns:a16="http://schemas.microsoft.com/office/drawing/2014/main" id="{54569F59-6E6F-3ACC-28D7-B5FFBF974676}"/>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5803466" y="245642"/>
            <a:ext cx="2779134" cy="542060"/>
          </a:xfrm>
          <a:prstGeom prst="rect">
            <a:avLst/>
          </a:prstGeom>
        </p:spPr>
      </p:pic>
      <p:pic>
        <p:nvPicPr>
          <p:cNvPr id="13" name="Afbeelding 4">
            <a:extLst>
              <a:ext uri="{FF2B5EF4-FFF2-40B4-BE49-F238E27FC236}">
                <a16:creationId xmlns:a16="http://schemas.microsoft.com/office/drawing/2014/main" id="{76BD047A-6150-C435-0C3C-2D03C2BFFEA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2823582" y="5652407"/>
            <a:ext cx="419100" cy="300486"/>
          </a:xfrm>
          <a:prstGeom prst="rect">
            <a:avLst/>
          </a:prstGeom>
        </p:spPr>
      </p:pic>
    </p:spTree>
    <p:extLst>
      <p:ext uri="{BB962C8B-B14F-4D97-AF65-F5344CB8AC3E}">
        <p14:creationId xmlns:p14="http://schemas.microsoft.com/office/powerpoint/2010/main" val="791416013"/>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40000" y="1632000"/>
            <a:ext cx="8640000" cy="1632000"/>
          </a:xfrm>
        </p:spPr>
        <p:txBody>
          <a:bodyPr anchor="b" anchorCtr="0"/>
          <a:lstStyle>
            <a:lvl1pPr algn="l">
              <a:defRPr sz="5600">
                <a:solidFill>
                  <a:schemeClr val="accent1"/>
                </a:solidFill>
              </a:defRPr>
            </a:lvl1pPr>
          </a:lstStyle>
          <a:p>
            <a:r>
              <a:rPr lang="nl-NL" dirty="0"/>
              <a:t>Klik om stijl te bewerken</a:t>
            </a:r>
            <a:endParaRPr lang="en-US" dirty="0"/>
          </a:p>
        </p:txBody>
      </p:sp>
      <p:sp>
        <p:nvSpPr>
          <p:cNvPr id="3" name="Subtitle 2"/>
          <p:cNvSpPr>
            <a:spLocks noGrp="1"/>
          </p:cNvSpPr>
          <p:nvPr>
            <p:ph type="subTitle" idx="1"/>
          </p:nvPr>
        </p:nvSpPr>
        <p:spPr>
          <a:xfrm>
            <a:off x="1440000" y="3408000"/>
            <a:ext cx="8640000" cy="864000"/>
          </a:xfrm>
        </p:spPr>
        <p:txBody>
          <a:bodyPr anchor="t" anchorCtr="0"/>
          <a:lstStyle>
            <a:lvl1pPr marL="0" indent="0" algn="l">
              <a:lnSpc>
                <a:spcPct val="100000"/>
              </a:lnSpc>
              <a:buNone/>
              <a:defRPr sz="2400">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dirty="0"/>
              <a:t>Klikken om de ondertitelstijl van het model te bewerken</a:t>
            </a:r>
            <a:endParaRPr lang="en-US" dirty="0"/>
          </a:p>
        </p:txBody>
      </p:sp>
      <p:sp>
        <p:nvSpPr>
          <p:cNvPr id="5" name="Footer Placeholder 4"/>
          <p:cNvSpPr>
            <a:spLocks noGrp="1"/>
          </p:cNvSpPr>
          <p:nvPr>
            <p:ph type="ftr" sz="quarter" idx="11"/>
          </p:nvPr>
        </p:nvSpPr>
        <p:spPr>
          <a:xfrm>
            <a:off x="2880000" y="7200000"/>
            <a:ext cx="7200000" cy="192000"/>
          </a:xfrm>
        </p:spPr>
        <p:txBody>
          <a:bodyPr/>
          <a:lstStyle>
            <a:lvl1pPr>
              <a:defRPr>
                <a:solidFill>
                  <a:srgbClr val="ECECEC"/>
                </a:solidFill>
              </a:defRPr>
            </a:lvl1pPr>
          </a:lstStyle>
          <a:p>
            <a:r>
              <a:rPr lang="nl-NL"/>
              <a:t>Titel van de presentatie &gt; pas aan via &gt; Functie Koptekst en voettekst</a:t>
            </a:r>
          </a:p>
        </p:txBody>
      </p:sp>
      <p:sp>
        <p:nvSpPr>
          <p:cNvPr id="6" name="Slide Number Placeholder 5"/>
          <p:cNvSpPr>
            <a:spLocks noGrp="1"/>
          </p:cNvSpPr>
          <p:nvPr>
            <p:ph type="sldNum" sz="quarter" idx="12"/>
          </p:nvPr>
        </p:nvSpPr>
        <p:spPr>
          <a:xfrm>
            <a:off x="11376000" y="7200000"/>
            <a:ext cx="480000" cy="192000"/>
          </a:xfrm>
        </p:spPr>
        <p:txBody>
          <a:bodyPr/>
          <a:lstStyle>
            <a:lvl1pPr>
              <a:defRPr>
                <a:solidFill>
                  <a:srgbClr val="ECECEC"/>
                </a:solidFill>
              </a:defRPr>
            </a:lvl1pPr>
          </a:lstStyle>
          <a:p>
            <a:fld id="{14F1411D-0280-154F-AEAC-4C20B7AA46B2}" type="slidenum">
              <a:rPr lang="nl-NL" smtClean="0"/>
              <a:pPr/>
              <a:t>‹nr.›</a:t>
            </a:fld>
            <a:endParaRPr lang="nl-NL"/>
          </a:p>
        </p:txBody>
      </p:sp>
      <p:grpSp>
        <p:nvGrpSpPr>
          <p:cNvPr id="41" name="Graphic 15" descr="Hogeschool Leiden">
            <a:extLst>
              <a:ext uri="{FF2B5EF4-FFF2-40B4-BE49-F238E27FC236}">
                <a16:creationId xmlns:a16="http://schemas.microsoft.com/office/drawing/2014/main" id="{B1F6B5B5-C8CE-B912-B447-4AE638405928}"/>
              </a:ext>
            </a:extLst>
          </p:cNvPr>
          <p:cNvGrpSpPr/>
          <p:nvPr/>
        </p:nvGrpSpPr>
        <p:grpSpPr>
          <a:xfrm>
            <a:off x="336048" y="335358"/>
            <a:ext cx="3166715" cy="701204"/>
            <a:chOff x="252036" y="251518"/>
            <a:chExt cx="2375036" cy="525903"/>
          </a:xfrm>
          <a:solidFill>
            <a:schemeClr val="accent1"/>
          </a:solidFill>
        </p:grpSpPr>
        <p:sp>
          <p:nvSpPr>
            <p:cNvPr id="42" name="Vrije vorm 41">
              <a:extLst>
                <a:ext uri="{FF2B5EF4-FFF2-40B4-BE49-F238E27FC236}">
                  <a16:creationId xmlns:a16="http://schemas.microsoft.com/office/drawing/2014/main" id="{904C1565-A28B-4C44-5472-0B13D85A5C64}"/>
                </a:ext>
              </a:extLst>
            </p:cNvPr>
            <p:cNvSpPr/>
            <p:nvPr/>
          </p:nvSpPr>
          <p:spPr>
            <a:xfrm>
              <a:off x="1282054" y="339211"/>
              <a:ext cx="150945" cy="142026"/>
            </a:xfrm>
            <a:custGeom>
              <a:avLst/>
              <a:gdLst>
                <a:gd name="connsiteX0" fmla="*/ 36400 w 150945"/>
                <a:gd name="connsiteY0" fmla="*/ 133182 h 142026"/>
                <a:gd name="connsiteX1" fmla="*/ 75473 w 150945"/>
                <a:gd name="connsiteY1" fmla="*/ 142027 h 142026"/>
                <a:gd name="connsiteX2" fmla="*/ 114673 w 150945"/>
                <a:gd name="connsiteY2" fmla="*/ 133182 h 142026"/>
                <a:gd name="connsiteX3" fmla="*/ 141273 w 150945"/>
                <a:gd name="connsiteY3" fmla="*/ 108289 h 142026"/>
                <a:gd name="connsiteX4" fmla="*/ 150945 w 150945"/>
                <a:gd name="connsiteY4" fmla="*/ 71013 h 142026"/>
                <a:gd name="connsiteX5" fmla="*/ 141273 w 150945"/>
                <a:gd name="connsiteY5" fmla="*/ 33611 h 142026"/>
                <a:gd name="connsiteX6" fmla="*/ 114673 w 150945"/>
                <a:gd name="connsiteY6" fmla="*/ 8845 h 142026"/>
                <a:gd name="connsiteX7" fmla="*/ 75473 w 150945"/>
                <a:gd name="connsiteY7" fmla="*/ 0 h 142026"/>
                <a:gd name="connsiteX8" fmla="*/ 36273 w 150945"/>
                <a:gd name="connsiteY8" fmla="*/ 8845 h 142026"/>
                <a:gd name="connsiteX9" fmla="*/ 9673 w 150945"/>
                <a:gd name="connsiteY9" fmla="*/ 33611 h 142026"/>
                <a:gd name="connsiteX10" fmla="*/ 0 w 150945"/>
                <a:gd name="connsiteY10" fmla="*/ 71013 h 142026"/>
                <a:gd name="connsiteX11" fmla="*/ 9673 w 150945"/>
                <a:gd name="connsiteY11" fmla="*/ 108289 h 142026"/>
                <a:gd name="connsiteX12" fmla="*/ 36400 w 150945"/>
                <a:gd name="connsiteY12" fmla="*/ 133182 h 142026"/>
                <a:gd name="connsiteX13" fmla="*/ 45436 w 150945"/>
                <a:gd name="connsiteY13" fmla="*/ 51428 h 142026"/>
                <a:gd name="connsiteX14" fmla="*/ 57400 w 150945"/>
                <a:gd name="connsiteY14" fmla="*/ 38918 h 142026"/>
                <a:gd name="connsiteX15" fmla="*/ 75346 w 150945"/>
                <a:gd name="connsiteY15" fmla="*/ 34622 h 142026"/>
                <a:gd name="connsiteX16" fmla="*/ 93291 w 150945"/>
                <a:gd name="connsiteY16" fmla="*/ 38918 h 142026"/>
                <a:gd name="connsiteX17" fmla="*/ 105255 w 150945"/>
                <a:gd name="connsiteY17" fmla="*/ 51428 h 142026"/>
                <a:gd name="connsiteX18" fmla="*/ 109455 w 150945"/>
                <a:gd name="connsiteY18" fmla="*/ 70887 h 142026"/>
                <a:gd name="connsiteX19" fmla="*/ 105255 w 150945"/>
                <a:gd name="connsiteY19" fmla="*/ 90220 h 142026"/>
                <a:gd name="connsiteX20" fmla="*/ 93291 w 150945"/>
                <a:gd name="connsiteY20" fmla="*/ 102856 h 142026"/>
                <a:gd name="connsiteX21" fmla="*/ 75346 w 150945"/>
                <a:gd name="connsiteY21" fmla="*/ 107278 h 142026"/>
                <a:gd name="connsiteX22" fmla="*/ 57400 w 150945"/>
                <a:gd name="connsiteY22" fmla="*/ 102856 h 142026"/>
                <a:gd name="connsiteX23" fmla="*/ 45436 w 150945"/>
                <a:gd name="connsiteY23" fmla="*/ 90220 h 142026"/>
                <a:gd name="connsiteX24" fmla="*/ 41236 w 150945"/>
                <a:gd name="connsiteY24" fmla="*/ 70887 h 142026"/>
                <a:gd name="connsiteX25" fmla="*/ 45436 w 150945"/>
                <a:gd name="connsiteY25" fmla="*/ 51428 h 14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0945" h="142026">
                  <a:moveTo>
                    <a:pt x="36400" y="133182"/>
                  </a:moveTo>
                  <a:cubicBezTo>
                    <a:pt x="47855" y="139121"/>
                    <a:pt x="60836" y="142027"/>
                    <a:pt x="75473" y="142027"/>
                  </a:cubicBezTo>
                  <a:cubicBezTo>
                    <a:pt x="90109" y="142027"/>
                    <a:pt x="103345" y="139121"/>
                    <a:pt x="114673" y="133182"/>
                  </a:cubicBezTo>
                  <a:cubicBezTo>
                    <a:pt x="126000" y="127243"/>
                    <a:pt x="134782" y="118903"/>
                    <a:pt x="141273" y="108289"/>
                  </a:cubicBezTo>
                  <a:cubicBezTo>
                    <a:pt x="147764" y="97549"/>
                    <a:pt x="150945" y="85166"/>
                    <a:pt x="150945" y="71013"/>
                  </a:cubicBezTo>
                  <a:cubicBezTo>
                    <a:pt x="150945" y="56861"/>
                    <a:pt x="147764" y="44225"/>
                    <a:pt x="141273" y="33611"/>
                  </a:cubicBezTo>
                  <a:cubicBezTo>
                    <a:pt x="134782" y="22997"/>
                    <a:pt x="126000" y="14658"/>
                    <a:pt x="114673" y="8845"/>
                  </a:cubicBezTo>
                  <a:cubicBezTo>
                    <a:pt x="103345" y="2906"/>
                    <a:pt x="90236" y="0"/>
                    <a:pt x="75473" y="0"/>
                  </a:cubicBezTo>
                  <a:cubicBezTo>
                    <a:pt x="60709" y="0"/>
                    <a:pt x="47600" y="2906"/>
                    <a:pt x="36273" y="8845"/>
                  </a:cubicBezTo>
                  <a:cubicBezTo>
                    <a:pt x="24946" y="14784"/>
                    <a:pt x="16036" y="22997"/>
                    <a:pt x="9673" y="33611"/>
                  </a:cubicBezTo>
                  <a:cubicBezTo>
                    <a:pt x="3182" y="44225"/>
                    <a:pt x="0" y="56735"/>
                    <a:pt x="0" y="71013"/>
                  </a:cubicBezTo>
                  <a:cubicBezTo>
                    <a:pt x="0" y="85292"/>
                    <a:pt x="3182" y="97549"/>
                    <a:pt x="9673" y="108289"/>
                  </a:cubicBezTo>
                  <a:cubicBezTo>
                    <a:pt x="16164" y="119030"/>
                    <a:pt x="25073" y="127369"/>
                    <a:pt x="36400" y="133182"/>
                  </a:cubicBezTo>
                  <a:moveTo>
                    <a:pt x="45436" y="51428"/>
                  </a:moveTo>
                  <a:cubicBezTo>
                    <a:pt x="48236" y="45994"/>
                    <a:pt x="52309" y="41825"/>
                    <a:pt x="57400" y="38918"/>
                  </a:cubicBezTo>
                  <a:cubicBezTo>
                    <a:pt x="62618" y="36012"/>
                    <a:pt x="68600" y="34622"/>
                    <a:pt x="75346" y="34622"/>
                  </a:cubicBezTo>
                  <a:cubicBezTo>
                    <a:pt x="82091" y="34622"/>
                    <a:pt x="88200" y="36012"/>
                    <a:pt x="93291" y="38918"/>
                  </a:cubicBezTo>
                  <a:cubicBezTo>
                    <a:pt x="98509" y="41825"/>
                    <a:pt x="102455" y="45994"/>
                    <a:pt x="105255" y="51428"/>
                  </a:cubicBezTo>
                  <a:cubicBezTo>
                    <a:pt x="108055" y="56861"/>
                    <a:pt x="109455" y="63306"/>
                    <a:pt x="109455" y="70887"/>
                  </a:cubicBezTo>
                  <a:cubicBezTo>
                    <a:pt x="109455" y="78469"/>
                    <a:pt x="108055" y="84660"/>
                    <a:pt x="105255" y="90220"/>
                  </a:cubicBezTo>
                  <a:cubicBezTo>
                    <a:pt x="102455" y="95780"/>
                    <a:pt x="98382" y="99950"/>
                    <a:pt x="93291" y="102856"/>
                  </a:cubicBezTo>
                  <a:cubicBezTo>
                    <a:pt x="88073" y="105762"/>
                    <a:pt x="82091" y="107278"/>
                    <a:pt x="75346" y="107278"/>
                  </a:cubicBezTo>
                  <a:cubicBezTo>
                    <a:pt x="68600" y="107278"/>
                    <a:pt x="62491" y="105888"/>
                    <a:pt x="57400" y="102856"/>
                  </a:cubicBezTo>
                  <a:cubicBezTo>
                    <a:pt x="52182" y="99950"/>
                    <a:pt x="48236" y="95780"/>
                    <a:pt x="45436" y="90220"/>
                  </a:cubicBezTo>
                  <a:cubicBezTo>
                    <a:pt x="42636" y="84660"/>
                    <a:pt x="41236" y="78216"/>
                    <a:pt x="41236" y="70887"/>
                  </a:cubicBezTo>
                  <a:cubicBezTo>
                    <a:pt x="41236" y="63558"/>
                    <a:pt x="42636" y="56861"/>
                    <a:pt x="45436" y="51428"/>
                  </a:cubicBezTo>
                </a:path>
              </a:pathLst>
            </a:custGeom>
            <a:grpFill/>
            <a:ln w="12700" cap="flat">
              <a:noFill/>
              <a:prstDash val="solid"/>
              <a:miter/>
            </a:ln>
          </p:spPr>
          <p:txBody>
            <a:bodyPr rtlCol="0" anchor="ctr"/>
            <a:lstStyle/>
            <a:p>
              <a:endParaRPr lang="en-GB" sz="2400">
                <a:solidFill>
                  <a:schemeClr val="tx2"/>
                </a:solidFill>
              </a:endParaRPr>
            </a:p>
          </p:txBody>
        </p:sp>
        <p:sp>
          <p:nvSpPr>
            <p:cNvPr id="43" name="Vrije vorm 42">
              <a:extLst>
                <a:ext uri="{FF2B5EF4-FFF2-40B4-BE49-F238E27FC236}">
                  <a16:creationId xmlns:a16="http://schemas.microsoft.com/office/drawing/2014/main" id="{F4F72D49-15E2-633C-F336-5A093213B0BB}"/>
                </a:ext>
              </a:extLst>
            </p:cNvPr>
            <p:cNvSpPr/>
            <p:nvPr/>
          </p:nvSpPr>
          <p:spPr>
            <a:xfrm>
              <a:off x="1452727" y="338832"/>
              <a:ext cx="148018" cy="195097"/>
            </a:xfrm>
            <a:custGeom>
              <a:avLst/>
              <a:gdLst>
                <a:gd name="connsiteX0" fmla="*/ 34109 w 148018"/>
                <a:gd name="connsiteY0" fmla="*/ 125979 h 195097"/>
                <a:gd name="connsiteX1" fmla="*/ 66055 w 148018"/>
                <a:gd name="connsiteY1" fmla="*/ 133687 h 195097"/>
                <a:gd name="connsiteX2" fmla="*/ 90745 w 148018"/>
                <a:gd name="connsiteY2" fmla="*/ 128886 h 195097"/>
                <a:gd name="connsiteX3" fmla="*/ 107545 w 148018"/>
                <a:gd name="connsiteY3" fmla="*/ 116502 h 195097"/>
                <a:gd name="connsiteX4" fmla="*/ 107545 w 148018"/>
                <a:gd name="connsiteY4" fmla="*/ 126106 h 195097"/>
                <a:gd name="connsiteX5" fmla="*/ 96982 w 148018"/>
                <a:gd name="connsiteY5" fmla="*/ 152515 h 195097"/>
                <a:gd name="connsiteX6" fmla="*/ 68345 w 148018"/>
                <a:gd name="connsiteY6" fmla="*/ 161486 h 195097"/>
                <a:gd name="connsiteX7" fmla="*/ 44927 w 148018"/>
                <a:gd name="connsiteY7" fmla="*/ 157695 h 195097"/>
                <a:gd name="connsiteX8" fmla="*/ 18836 w 148018"/>
                <a:gd name="connsiteY8" fmla="*/ 144933 h 195097"/>
                <a:gd name="connsiteX9" fmla="*/ 6236 w 148018"/>
                <a:gd name="connsiteY9" fmla="*/ 174248 h 195097"/>
                <a:gd name="connsiteX10" fmla="*/ 36400 w 148018"/>
                <a:gd name="connsiteY10" fmla="*/ 190043 h 195097"/>
                <a:gd name="connsiteX11" fmla="*/ 70000 w 148018"/>
                <a:gd name="connsiteY11" fmla="*/ 195097 h 195097"/>
                <a:gd name="connsiteX12" fmla="*/ 111491 w 148018"/>
                <a:gd name="connsiteY12" fmla="*/ 186379 h 195097"/>
                <a:gd name="connsiteX13" fmla="*/ 138345 w 148018"/>
                <a:gd name="connsiteY13" fmla="*/ 160728 h 195097"/>
                <a:gd name="connsiteX14" fmla="*/ 148018 w 148018"/>
                <a:gd name="connsiteY14" fmla="*/ 119030 h 195097"/>
                <a:gd name="connsiteX15" fmla="*/ 148018 w 148018"/>
                <a:gd name="connsiteY15" fmla="*/ 2906 h 195097"/>
                <a:gd name="connsiteX16" fmla="*/ 109709 w 148018"/>
                <a:gd name="connsiteY16" fmla="*/ 2906 h 195097"/>
                <a:gd name="connsiteX17" fmla="*/ 109709 w 148018"/>
                <a:gd name="connsiteY17" fmla="*/ 19459 h 195097"/>
                <a:gd name="connsiteX18" fmla="*/ 92273 w 148018"/>
                <a:gd name="connsiteY18" fmla="*/ 5560 h 195097"/>
                <a:gd name="connsiteX19" fmla="*/ 65800 w 148018"/>
                <a:gd name="connsiteY19" fmla="*/ 0 h 195097"/>
                <a:gd name="connsiteX20" fmla="*/ 33855 w 148018"/>
                <a:gd name="connsiteY20" fmla="*/ 7708 h 195097"/>
                <a:gd name="connsiteX21" fmla="*/ 9418 w 148018"/>
                <a:gd name="connsiteY21" fmla="*/ 30326 h 195097"/>
                <a:gd name="connsiteX22" fmla="*/ 0 w 148018"/>
                <a:gd name="connsiteY22" fmla="*/ 66717 h 195097"/>
                <a:gd name="connsiteX23" fmla="*/ 9418 w 148018"/>
                <a:gd name="connsiteY23" fmla="*/ 103108 h 195097"/>
                <a:gd name="connsiteX24" fmla="*/ 33855 w 148018"/>
                <a:gd name="connsiteY24" fmla="*/ 125727 h 195097"/>
                <a:gd name="connsiteX25" fmla="*/ 45691 w 148018"/>
                <a:gd name="connsiteY25" fmla="*/ 48395 h 195097"/>
                <a:gd name="connsiteX26" fmla="*/ 57782 w 148018"/>
                <a:gd name="connsiteY26" fmla="*/ 36897 h 195097"/>
                <a:gd name="connsiteX27" fmla="*/ 75218 w 148018"/>
                <a:gd name="connsiteY27" fmla="*/ 32980 h 195097"/>
                <a:gd name="connsiteX28" fmla="*/ 92782 w 148018"/>
                <a:gd name="connsiteY28" fmla="*/ 36897 h 195097"/>
                <a:gd name="connsiteX29" fmla="*/ 104746 w 148018"/>
                <a:gd name="connsiteY29" fmla="*/ 48395 h 195097"/>
                <a:gd name="connsiteX30" fmla="*/ 109073 w 148018"/>
                <a:gd name="connsiteY30" fmla="*/ 66717 h 195097"/>
                <a:gd name="connsiteX31" fmla="*/ 104746 w 148018"/>
                <a:gd name="connsiteY31" fmla="*/ 85039 h 195097"/>
                <a:gd name="connsiteX32" fmla="*/ 92782 w 148018"/>
                <a:gd name="connsiteY32" fmla="*/ 96538 h 195097"/>
                <a:gd name="connsiteX33" fmla="*/ 75218 w 148018"/>
                <a:gd name="connsiteY33" fmla="*/ 100455 h 195097"/>
                <a:gd name="connsiteX34" fmla="*/ 57782 w 148018"/>
                <a:gd name="connsiteY34" fmla="*/ 96538 h 195097"/>
                <a:gd name="connsiteX35" fmla="*/ 45691 w 148018"/>
                <a:gd name="connsiteY35" fmla="*/ 85039 h 195097"/>
                <a:gd name="connsiteX36" fmla="*/ 41364 w 148018"/>
                <a:gd name="connsiteY36" fmla="*/ 66717 h 195097"/>
                <a:gd name="connsiteX37" fmla="*/ 45691 w 148018"/>
                <a:gd name="connsiteY37" fmla="*/ 48395 h 19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8018" h="195097">
                  <a:moveTo>
                    <a:pt x="34109" y="125979"/>
                  </a:moveTo>
                  <a:cubicBezTo>
                    <a:pt x="44164" y="131160"/>
                    <a:pt x="54855" y="133687"/>
                    <a:pt x="66055" y="133687"/>
                  </a:cubicBezTo>
                  <a:cubicBezTo>
                    <a:pt x="75600" y="133687"/>
                    <a:pt x="83873" y="132045"/>
                    <a:pt x="90745" y="128886"/>
                  </a:cubicBezTo>
                  <a:cubicBezTo>
                    <a:pt x="97618" y="125727"/>
                    <a:pt x="103218" y="121557"/>
                    <a:pt x="107545" y="116502"/>
                  </a:cubicBezTo>
                  <a:lnTo>
                    <a:pt x="107545" y="126106"/>
                  </a:lnTo>
                  <a:cubicBezTo>
                    <a:pt x="107545" y="137731"/>
                    <a:pt x="103982" y="146576"/>
                    <a:pt x="96982" y="152515"/>
                  </a:cubicBezTo>
                  <a:cubicBezTo>
                    <a:pt x="89982" y="158453"/>
                    <a:pt x="80436" y="161486"/>
                    <a:pt x="68345" y="161486"/>
                  </a:cubicBezTo>
                  <a:cubicBezTo>
                    <a:pt x="60964" y="161486"/>
                    <a:pt x="53073" y="160222"/>
                    <a:pt x="44927" y="157695"/>
                  </a:cubicBezTo>
                  <a:cubicBezTo>
                    <a:pt x="36655" y="155168"/>
                    <a:pt x="28000" y="150872"/>
                    <a:pt x="18836" y="144933"/>
                  </a:cubicBezTo>
                  <a:lnTo>
                    <a:pt x="6236" y="174248"/>
                  </a:lnTo>
                  <a:cubicBezTo>
                    <a:pt x="15782" y="181451"/>
                    <a:pt x="25836" y="186631"/>
                    <a:pt x="36400" y="190043"/>
                  </a:cubicBezTo>
                  <a:cubicBezTo>
                    <a:pt x="46964" y="193455"/>
                    <a:pt x="58164" y="195097"/>
                    <a:pt x="70000" y="195097"/>
                  </a:cubicBezTo>
                  <a:cubicBezTo>
                    <a:pt x="86164" y="195097"/>
                    <a:pt x="100036" y="192191"/>
                    <a:pt x="111491" y="186379"/>
                  </a:cubicBezTo>
                  <a:cubicBezTo>
                    <a:pt x="122946" y="180566"/>
                    <a:pt x="131982" y="171974"/>
                    <a:pt x="138345" y="160728"/>
                  </a:cubicBezTo>
                  <a:cubicBezTo>
                    <a:pt x="144836" y="149356"/>
                    <a:pt x="148018" y="135583"/>
                    <a:pt x="148018" y="119030"/>
                  </a:cubicBezTo>
                  <a:lnTo>
                    <a:pt x="148018" y="2906"/>
                  </a:lnTo>
                  <a:lnTo>
                    <a:pt x="109709" y="2906"/>
                  </a:lnTo>
                  <a:lnTo>
                    <a:pt x="109709" y="19459"/>
                  </a:lnTo>
                  <a:cubicBezTo>
                    <a:pt x="105382" y="13899"/>
                    <a:pt x="99655" y="9224"/>
                    <a:pt x="92273" y="5560"/>
                  </a:cubicBezTo>
                  <a:cubicBezTo>
                    <a:pt x="84891" y="1895"/>
                    <a:pt x="76109" y="0"/>
                    <a:pt x="65800" y="0"/>
                  </a:cubicBezTo>
                  <a:cubicBezTo>
                    <a:pt x="54473" y="0"/>
                    <a:pt x="43782" y="2527"/>
                    <a:pt x="33855" y="7708"/>
                  </a:cubicBezTo>
                  <a:cubicBezTo>
                    <a:pt x="23800" y="12889"/>
                    <a:pt x="15655" y="20344"/>
                    <a:pt x="9418" y="30326"/>
                  </a:cubicBezTo>
                  <a:cubicBezTo>
                    <a:pt x="3182" y="40308"/>
                    <a:pt x="0" y="52439"/>
                    <a:pt x="0" y="66717"/>
                  </a:cubicBezTo>
                  <a:cubicBezTo>
                    <a:pt x="0" y="80996"/>
                    <a:pt x="3182" y="93126"/>
                    <a:pt x="9418" y="103108"/>
                  </a:cubicBezTo>
                  <a:cubicBezTo>
                    <a:pt x="15655" y="113091"/>
                    <a:pt x="23800" y="120672"/>
                    <a:pt x="33855" y="125727"/>
                  </a:cubicBezTo>
                  <a:moveTo>
                    <a:pt x="45691" y="48395"/>
                  </a:moveTo>
                  <a:cubicBezTo>
                    <a:pt x="48618" y="43341"/>
                    <a:pt x="52691" y="39550"/>
                    <a:pt x="57782" y="36897"/>
                  </a:cubicBezTo>
                  <a:cubicBezTo>
                    <a:pt x="63000" y="34243"/>
                    <a:pt x="68727" y="32980"/>
                    <a:pt x="75218" y="32980"/>
                  </a:cubicBezTo>
                  <a:cubicBezTo>
                    <a:pt x="81709" y="32980"/>
                    <a:pt x="87691" y="34243"/>
                    <a:pt x="92782" y="36897"/>
                  </a:cubicBezTo>
                  <a:cubicBezTo>
                    <a:pt x="97873" y="39550"/>
                    <a:pt x="101818" y="43341"/>
                    <a:pt x="104746" y="48395"/>
                  </a:cubicBezTo>
                  <a:cubicBezTo>
                    <a:pt x="107673" y="53450"/>
                    <a:pt x="109073" y="59515"/>
                    <a:pt x="109073" y="66717"/>
                  </a:cubicBezTo>
                  <a:cubicBezTo>
                    <a:pt x="109073" y="73920"/>
                    <a:pt x="107545" y="79985"/>
                    <a:pt x="104746" y="85039"/>
                  </a:cubicBezTo>
                  <a:cubicBezTo>
                    <a:pt x="101818" y="90094"/>
                    <a:pt x="97873" y="93884"/>
                    <a:pt x="92782" y="96538"/>
                  </a:cubicBezTo>
                  <a:cubicBezTo>
                    <a:pt x="87691" y="99191"/>
                    <a:pt x="81836" y="100455"/>
                    <a:pt x="75218" y="100455"/>
                  </a:cubicBezTo>
                  <a:cubicBezTo>
                    <a:pt x="68600" y="100455"/>
                    <a:pt x="63000" y="99191"/>
                    <a:pt x="57782" y="96538"/>
                  </a:cubicBezTo>
                  <a:cubicBezTo>
                    <a:pt x="52564" y="93884"/>
                    <a:pt x="48618" y="90094"/>
                    <a:pt x="45691" y="85039"/>
                  </a:cubicBezTo>
                  <a:cubicBezTo>
                    <a:pt x="42764" y="79985"/>
                    <a:pt x="41364" y="73920"/>
                    <a:pt x="41364" y="66717"/>
                  </a:cubicBezTo>
                  <a:cubicBezTo>
                    <a:pt x="41364" y="59515"/>
                    <a:pt x="42764" y="53450"/>
                    <a:pt x="45691" y="48395"/>
                  </a:cubicBezTo>
                </a:path>
              </a:pathLst>
            </a:custGeom>
            <a:grpFill/>
            <a:ln w="12700" cap="flat">
              <a:noFill/>
              <a:prstDash val="solid"/>
              <a:miter/>
            </a:ln>
          </p:spPr>
          <p:txBody>
            <a:bodyPr rtlCol="0" anchor="ctr"/>
            <a:lstStyle/>
            <a:p>
              <a:endParaRPr lang="en-GB" sz="2400">
                <a:solidFill>
                  <a:schemeClr val="tx2"/>
                </a:solidFill>
              </a:endParaRPr>
            </a:p>
          </p:txBody>
        </p:sp>
        <p:sp>
          <p:nvSpPr>
            <p:cNvPr id="44" name="Vrije vorm 43">
              <a:extLst>
                <a:ext uri="{FF2B5EF4-FFF2-40B4-BE49-F238E27FC236}">
                  <a16:creationId xmlns:a16="http://schemas.microsoft.com/office/drawing/2014/main" id="{2EC3BFBC-2EAE-DECF-7EE7-BDEE21A7652E}"/>
                </a:ext>
              </a:extLst>
            </p:cNvPr>
            <p:cNvSpPr/>
            <p:nvPr/>
          </p:nvSpPr>
          <p:spPr>
            <a:xfrm>
              <a:off x="1626709" y="338832"/>
              <a:ext cx="142163" cy="142405"/>
            </a:xfrm>
            <a:custGeom>
              <a:avLst/>
              <a:gdLst>
                <a:gd name="connsiteX0" fmla="*/ 38818 w 142163"/>
                <a:gd name="connsiteY0" fmla="*/ 134445 h 142405"/>
                <a:gd name="connsiteX1" fmla="*/ 77764 w 142163"/>
                <a:gd name="connsiteY1" fmla="*/ 142406 h 142405"/>
                <a:gd name="connsiteX2" fmla="*/ 109200 w 142163"/>
                <a:gd name="connsiteY2" fmla="*/ 137857 h 142405"/>
                <a:gd name="connsiteX3" fmla="*/ 136564 w 142163"/>
                <a:gd name="connsiteY3" fmla="*/ 124716 h 142405"/>
                <a:gd name="connsiteX4" fmla="*/ 124218 w 142163"/>
                <a:gd name="connsiteY4" fmla="*/ 96538 h 142405"/>
                <a:gd name="connsiteX5" fmla="*/ 104364 w 142163"/>
                <a:gd name="connsiteY5" fmla="*/ 106267 h 142405"/>
                <a:gd name="connsiteX6" fmla="*/ 81836 w 142163"/>
                <a:gd name="connsiteY6" fmla="*/ 109932 h 142405"/>
                <a:gd name="connsiteX7" fmla="*/ 61600 w 142163"/>
                <a:gd name="connsiteY7" fmla="*/ 106773 h 142405"/>
                <a:gd name="connsiteX8" fmla="*/ 47855 w 142163"/>
                <a:gd name="connsiteY8" fmla="*/ 97296 h 142405"/>
                <a:gd name="connsiteX9" fmla="*/ 41364 w 142163"/>
                <a:gd name="connsiteY9" fmla="*/ 81754 h 142405"/>
                <a:gd name="connsiteX10" fmla="*/ 136945 w 142163"/>
                <a:gd name="connsiteY10" fmla="*/ 81754 h 142405"/>
                <a:gd name="connsiteX11" fmla="*/ 140764 w 142163"/>
                <a:gd name="connsiteY11" fmla="*/ 71140 h 142405"/>
                <a:gd name="connsiteX12" fmla="*/ 142164 w 142163"/>
                <a:gd name="connsiteY12" fmla="*/ 59641 h 142405"/>
                <a:gd name="connsiteX13" fmla="*/ 133382 w 142163"/>
                <a:gd name="connsiteY13" fmla="*/ 28683 h 142405"/>
                <a:gd name="connsiteX14" fmla="*/ 108946 w 142163"/>
                <a:gd name="connsiteY14" fmla="*/ 7582 h 142405"/>
                <a:gd name="connsiteX15" fmla="*/ 72546 w 142163"/>
                <a:gd name="connsiteY15" fmla="*/ 0 h 142405"/>
                <a:gd name="connsiteX16" fmla="*/ 35764 w 142163"/>
                <a:gd name="connsiteY16" fmla="*/ 8719 h 142405"/>
                <a:gd name="connsiteX17" fmla="*/ 9673 w 142163"/>
                <a:gd name="connsiteY17" fmla="*/ 33359 h 142405"/>
                <a:gd name="connsiteX18" fmla="*/ 0 w 142163"/>
                <a:gd name="connsiteY18" fmla="*/ 71140 h 142405"/>
                <a:gd name="connsiteX19" fmla="*/ 10564 w 142163"/>
                <a:gd name="connsiteY19" fmla="*/ 110437 h 142405"/>
                <a:gd name="connsiteX20" fmla="*/ 38691 w 142163"/>
                <a:gd name="connsiteY20" fmla="*/ 134193 h 142405"/>
                <a:gd name="connsiteX21" fmla="*/ 47218 w 142163"/>
                <a:gd name="connsiteY21" fmla="*/ 42330 h 142405"/>
                <a:gd name="connsiteX22" fmla="*/ 58418 w 142163"/>
                <a:gd name="connsiteY22" fmla="*/ 33738 h 142405"/>
                <a:gd name="connsiteX23" fmla="*/ 73818 w 142163"/>
                <a:gd name="connsiteY23" fmla="*/ 30705 h 142405"/>
                <a:gd name="connsiteX24" fmla="*/ 89218 w 142163"/>
                <a:gd name="connsiteY24" fmla="*/ 33485 h 142405"/>
                <a:gd name="connsiteX25" fmla="*/ 98127 w 142163"/>
                <a:gd name="connsiteY25" fmla="*/ 41066 h 142405"/>
                <a:gd name="connsiteX26" fmla="*/ 101055 w 142163"/>
                <a:gd name="connsiteY26" fmla="*/ 52565 h 142405"/>
                <a:gd name="connsiteX27" fmla="*/ 101055 w 142163"/>
                <a:gd name="connsiteY27" fmla="*/ 54334 h 142405"/>
                <a:gd name="connsiteX28" fmla="*/ 100800 w 142163"/>
                <a:gd name="connsiteY28" fmla="*/ 55471 h 142405"/>
                <a:gd name="connsiteX29" fmla="*/ 41491 w 142163"/>
                <a:gd name="connsiteY29" fmla="*/ 55471 h 142405"/>
                <a:gd name="connsiteX30" fmla="*/ 47345 w 142163"/>
                <a:gd name="connsiteY30" fmla="*/ 42456 h 142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2163" h="142405">
                  <a:moveTo>
                    <a:pt x="38818" y="134445"/>
                  </a:moveTo>
                  <a:cubicBezTo>
                    <a:pt x="50527" y="139752"/>
                    <a:pt x="63509" y="142406"/>
                    <a:pt x="77764" y="142406"/>
                  </a:cubicBezTo>
                  <a:cubicBezTo>
                    <a:pt x="88836" y="142406"/>
                    <a:pt x="99400" y="140890"/>
                    <a:pt x="109200" y="137857"/>
                  </a:cubicBezTo>
                  <a:cubicBezTo>
                    <a:pt x="119000" y="134824"/>
                    <a:pt x="128164" y="130402"/>
                    <a:pt x="136564" y="124716"/>
                  </a:cubicBezTo>
                  <a:lnTo>
                    <a:pt x="124218" y="96538"/>
                  </a:lnTo>
                  <a:cubicBezTo>
                    <a:pt x="117982" y="100581"/>
                    <a:pt x="111364" y="103867"/>
                    <a:pt x="104364" y="106267"/>
                  </a:cubicBezTo>
                  <a:cubicBezTo>
                    <a:pt x="97364" y="108668"/>
                    <a:pt x="89855" y="109932"/>
                    <a:pt x="81836" y="109932"/>
                  </a:cubicBezTo>
                  <a:cubicBezTo>
                    <a:pt x="73818" y="109932"/>
                    <a:pt x="67455" y="108921"/>
                    <a:pt x="61600" y="106773"/>
                  </a:cubicBezTo>
                  <a:cubicBezTo>
                    <a:pt x="55746" y="104625"/>
                    <a:pt x="51164" y="101466"/>
                    <a:pt x="47855" y="97296"/>
                  </a:cubicBezTo>
                  <a:cubicBezTo>
                    <a:pt x="44545" y="93126"/>
                    <a:pt x="42382" y="87945"/>
                    <a:pt x="41364" y="81754"/>
                  </a:cubicBezTo>
                  <a:lnTo>
                    <a:pt x="136945" y="81754"/>
                  </a:lnTo>
                  <a:cubicBezTo>
                    <a:pt x="138473" y="78848"/>
                    <a:pt x="139746" y="75310"/>
                    <a:pt x="140764" y="71140"/>
                  </a:cubicBezTo>
                  <a:cubicBezTo>
                    <a:pt x="141782" y="66970"/>
                    <a:pt x="142164" y="63179"/>
                    <a:pt x="142164" y="59641"/>
                  </a:cubicBezTo>
                  <a:cubicBezTo>
                    <a:pt x="142164" y="48016"/>
                    <a:pt x="139236" y="37655"/>
                    <a:pt x="133382" y="28683"/>
                  </a:cubicBezTo>
                  <a:cubicBezTo>
                    <a:pt x="127527" y="19712"/>
                    <a:pt x="119382" y="12636"/>
                    <a:pt x="108946" y="7582"/>
                  </a:cubicBezTo>
                  <a:cubicBezTo>
                    <a:pt x="98509" y="2527"/>
                    <a:pt x="86418" y="0"/>
                    <a:pt x="72546" y="0"/>
                  </a:cubicBezTo>
                  <a:cubicBezTo>
                    <a:pt x="58673" y="0"/>
                    <a:pt x="46582" y="2906"/>
                    <a:pt x="35764" y="8719"/>
                  </a:cubicBezTo>
                  <a:cubicBezTo>
                    <a:pt x="24818" y="14531"/>
                    <a:pt x="16164" y="22745"/>
                    <a:pt x="9673" y="33359"/>
                  </a:cubicBezTo>
                  <a:cubicBezTo>
                    <a:pt x="3182" y="43973"/>
                    <a:pt x="0" y="56609"/>
                    <a:pt x="0" y="71140"/>
                  </a:cubicBezTo>
                  <a:cubicBezTo>
                    <a:pt x="0" y="86808"/>
                    <a:pt x="3564" y="99950"/>
                    <a:pt x="10564" y="110437"/>
                  </a:cubicBezTo>
                  <a:cubicBezTo>
                    <a:pt x="17564" y="121051"/>
                    <a:pt x="26982" y="128886"/>
                    <a:pt x="38691" y="134193"/>
                  </a:cubicBezTo>
                  <a:moveTo>
                    <a:pt x="47218" y="42330"/>
                  </a:moveTo>
                  <a:cubicBezTo>
                    <a:pt x="50145" y="38666"/>
                    <a:pt x="53964" y="35759"/>
                    <a:pt x="58418" y="33738"/>
                  </a:cubicBezTo>
                  <a:cubicBezTo>
                    <a:pt x="63000" y="31716"/>
                    <a:pt x="68091" y="30705"/>
                    <a:pt x="73818" y="30705"/>
                  </a:cubicBezTo>
                  <a:cubicBezTo>
                    <a:pt x="80055" y="30705"/>
                    <a:pt x="85145" y="31590"/>
                    <a:pt x="89218" y="33485"/>
                  </a:cubicBezTo>
                  <a:cubicBezTo>
                    <a:pt x="93164" y="35254"/>
                    <a:pt x="96218" y="37781"/>
                    <a:pt x="98127" y="41066"/>
                  </a:cubicBezTo>
                  <a:cubicBezTo>
                    <a:pt x="100036" y="44225"/>
                    <a:pt x="101055" y="48143"/>
                    <a:pt x="101055" y="52565"/>
                  </a:cubicBezTo>
                  <a:lnTo>
                    <a:pt x="101055" y="54334"/>
                  </a:lnTo>
                  <a:cubicBezTo>
                    <a:pt x="101055" y="54334"/>
                    <a:pt x="101055" y="55092"/>
                    <a:pt x="100800" y="55471"/>
                  </a:cubicBezTo>
                  <a:lnTo>
                    <a:pt x="41491" y="55471"/>
                  </a:lnTo>
                  <a:cubicBezTo>
                    <a:pt x="42509" y="50417"/>
                    <a:pt x="44418" y="46121"/>
                    <a:pt x="47345" y="42456"/>
                  </a:cubicBezTo>
                </a:path>
              </a:pathLst>
            </a:custGeom>
            <a:grpFill/>
            <a:ln w="12700" cap="flat">
              <a:noFill/>
              <a:prstDash val="solid"/>
              <a:miter/>
            </a:ln>
          </p:spPr>
          <p:txBody>
            <a:bodyPr rtlCol="0" anchor="ctr"/>
            <a:lstStyle/>
            <a:p>
              <a:endParaRPr lang="en-GB" sz="2400">
                <a:solidFill>
                  <a:schemeClr val="tx2"/>
                </a:solidFill>
              </a:endParaRPr>
            </a:p>
          </p:txBody>
        </p:sp>
        <p:sp>
          <p:nvSpPr>
            <p:cNvPr id="45" name="Vrije vorm 44">
              <a:extLst>
                <a:ext uri="{FF2B5EF4-FFF2-40B4-BE49-F238E27FC236}">
                  <a16:creationId xmlns:a16="http://schemas.microsoft.com/office/drawing/2014/main" id="{5AB1C89A-E408-521B-E40A-37663114CCD4}"/>
                </a:ext>
              </a:extLst>
            </p:cNvPr>
            <p:cNvSpPr/>
            <p:nvPr/>
          </p:nvSpPr>
          <p:spPr>
            <a:xfrm>
              <a:off x="1789109" y="339085"/>
              <a:ext cx="121672" cy="142153"/>
            </a:xfrm>
            <a:custGeom>
              <a:avLst/>
              <a:gdLst>
                <a:gd name="connsiteX0" fmla="*/ 75218 w 121672"/>
                <a:gd name="connsiteY0" fmla="*/ 109047 h 142153"/>
                <a:gd name="connsiteX1" fmla="*/ 59436 w 121672"/>
                <a:gd name="connsiteY1" fmla="*/ 111954 h 142153"/>
                <a:gd name="connsiteX2" fmla="*/ 39200 w 121672"/>
                <a:gd name="connsiteY2" fmla="*/ 108036 h 142153"/>
                <a:gd name="connsiteX3" fmla="*/ 13745 w 121672"/>
                <a:gd name="connsiteY3" fmla="*/ 95653 h 142153"/>
                <a:gd name="connsiteX4" fmla="*/ 0 w 121672"/>
                <a:gd name="connsiteY4" fmla="*/ 124716 h 142153"/>
                <a:gd name="connsiteX5" fmla="*/ 28382 w 121672"/>
                <a:gd name="connsiteY5" fmla="*/ 137731 h 142153"/>
                <a:gd name="connsiteX6" fmla="*/ 58545 w 121672"/>
                <a:gd name="connsiteY6" fmla="*/ 142153 h 142153"/>
                <a:gd name="connsiteX7" fmla="*/ 105891 w 121672"/>
                <a:gd name="connsiteY7" fmla="*/ 128886 h 142153"/>
                <a:gd name="connsiteX8" fmla="*/ 121673 w 121672"/>
                <a:gd name="connsiteY8" fmla="*/ 95401 h 142153"/>
                <a:gd name="connsiteX9" fmla="*/ 110600 w 121672"/>
                <a:gd name="connsiteY9" fmla="*/ 68234 h 142153"/>
                <a:gd name="connsiteX10" fmla="*/ 78400 w 121672"/>
                <a:gd name="connsiteY10" fmla="*/ 54460 h 142153"/>
                <a:gd name="connsiteX11" fmla="*/ 60200 w 121672"/>
                <a:gd name="connsiteY11" fmla="*/ 51302 h 142153"/>
                <a:gd name="connsiteX12" fmla="*/ 48618 w 121672"/>
                <a:gd name="connsiteY12" fmla="*/ 47511 h 142153"/>
                <a:gd name="connsiteX13" fmla="*/ 45564 w 121672"/>
                <a:gd name="connsiteY13" fmla="*/ 41446 h 142153"/>
                <a:gd name="connsiteX14" fmla="*/ 50273 w 121672"/>
                <a:gd name="connsiteY14" fmla="*/ 32980 h 142153"/>
                <a:gd name="connsiteX15" fmla="*/ 64654 w 121672"/>
                <a:gd name="connsiteY15" fmla="*/ 30073 h 142153"/>
                <a:gd name="connsiteX16" fmla="*/ 84127 w 121672"/>
                <a:gd name="connsiteY16" fmla="*/ 33864 h 142153"/>
                <a:gd name="connsiteX17" fmla="*/ 103854 w 121672"/>
                <a:gd name="connsiteY17" fmla="*/ 42583 h 142153"/>
                <a:gd name="connsiteX18" fmla="*/ 117345 w 121672"/>
                <a:gd name="connsiteY18" fmla="*/ 15037 h 142153"/>
                <a:gd name="connsiteX19" fmla="*/ 91891 w 121672"/>
                <a:gd name="connsiteY19" fmla="*/ 4043 h 142153"/>
                <a:gd name="connsiteX20" fmla="*/ 63254 w 121672"/>
                <a:gd name="connsiteY20" fmla="*/ 0 h 142153"/>
                <a:gd name="connsiteX21" fmla="*/ 29909 w 121672"/>
                <a:gd name="connsiteY21" fmla="*/ 6444 h 142153"/>
                <a:gd name="connsiteX22" fmla="*/ 10818 w 121672"/>
                <a:gd name="connsiteY22" fmla="*/ 23376 h 142153"/>
                <a:gd name="connsiteX23" fmla="*/ 4582 w 121672"/>
                <a:gd name="connsiteY23" fmla="*/ 46753 h 142153"/>
                <a:gd name="connsiteX24" fmla="*/ 14891 w 121672"/>
                <a:gd name="connsiteY24" fmla="*/ 72024 h 142153"/>
                <a:gd name="connsiteX25" fmla="*/ 46327 w 121672"/>
                <a:gd name="connsiteY25" fmla="*/ 85418 h 142153"/>
                <a:gd name="connsiteX26" fmla="*/ 64527 w 121672"/>
                <a:gd name="connsiteY26" fmla="*/ 88577 h 142153"/>
                <a:gd name="connsiteX27" fmla="*/ 77127 w 121672"/>
                <a:gd name="connsiteY27" fmla="*/ 92621 h 142153"/>
                <a:gd name="connsiteX28" fmla="*/ 80691 w 121672"/>
                <a:gd name="connsiteY28" fmla="*/ 100202 h 142153"/>
                <a:gd name="connsiteX29" fmla="*/ 75473 w 121672"/>
                <a:gd name="connsiteY29" fmla="*/ 109174 h 14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672" h="142153">
                  <a:moveTo>
                    <a:pt x="75218" y="109047"/>
                  </a:moveTo>
                  <a:cubicBezTo>
                    <a:pt x="71655" y="110943"/>
                    <a:pt x="66436" y="111954"/>
                    <a:pt x="59436" y="111954"/>
                  </a:cubicBezTo>
                  <a:cubicBezTo>
                    <a:pt x="53582" y="111954"/>
                    <a:pt x="46836" y="110690"/>
                    <a:pt x="39200" y="108036"/>
                  </a:cubicBezTo>
                  <a:cubicBezTo>
                    <a:pt x="31564" y="105383"/>
                    <a:pt x="23164" y="101339"/>
                    <a:pt x="13745" y="95653"/>
                  </a:cubicBezTo>
                  <a:lnTo>
                    <a:pt x="0" y="124716"/>
                  </a:lnTo>
                  <a:cubicBezTo>
                    <a:pt x="9164" y="130528"/>
                    <a:pt x="18582" y="134824"/>
                    <a:pt x="28382" y="137731"/>
                  </a:cubicBezTo>
                  <a:cubicBezTo>
                    <a:pt x="38182" y="140637"/>
                    <a:pt x="48109" y="142153"/>
                    <a:pt x="58545" y="142153"/>
                  </a:cubicBezTo>
                  <a:cubicBezTo>
                    <a:pt x="79545" y="142153"/>
                    <a:pt x="95327" y="137731"/>
                    <a:pt x="105891" y="128886"/>
                  </a:cubicBezTo>
                  <a:cubicBezTo>
                    <a:pt x="116455" y="120041"/>
                    <a:pt x="121673" y="108921"/>
                    <a:pt x="121673" y="95401"/>
                  </a:cubicBezTo>
                  <a:cubicBezTo>
                    <a:pt x="121673" y="84028"/>
                    <a:pt x="117982" y="74931"/>
                    <a:pt x="110600" y="68234"/>
                  </a:cubicBezTo>
                  <a:cubicBezTo>
                    <a:pt x="103218" y="61537"/>
                    <a:pt x="92400" y="56988"/>
                    <a:pt x="78400" y="54460"/>
                  </a:cubicBezTo>
                  <a:lnTo>
                    <a:pt x="60200" y="51302"/>
                  </a:lnTo>
                  <a:cubicBezTo>
                    <a:pt x="54600" y="50291"/>
                    <a:pt x="50655" y="49027"/>
                    <a:pt x="48618" y="47511"/>
                  </a:cubicBezTo>
                  <a:cubicBezTo>
                    <a:pt x="46582" y="45994"/>
                    <a:pt x="45564" y="43973"/>
                    <a:pt x="45564" y="41446"/>
                  </a:cubicBezTo>
                  <a:cubicBezTo>
                    <a:pt x="45564" y="37781"/>
                    <a:pt x="47091" y="35001"/>
                    <a:pt x="50273" y="32980"/>
                  </a:cubicBezTo>
                  <a:cubicBezTo>
                    <a:pt x="53455" y="31084"/>
                    <a:pt x="58164" y="30073"/>
                    <a:pt x="64654" y="30073"/>
                  </a:cubicBezTo>
                  <a:cubicBezTo>
                    <a:pt x="70636" y="30073"/>
                    <a:pt x="77127" y="31337"/>
                    <a:pt x="84127" y="33864"/>
                  </a:cubicBezTo>
                  <a:cubicBezTo>
                    <a:pt x="91000" y="36391"/>
                    <a:pt x="97618" y="39297"/>
                    <a:pt x="103854" y="42583"/>
                  </a:cubicBezTo>
                  <a:lnTo>
                    <a:pt x="117345" y="15037"/>
                  </a:lnTo>
                  <a:cubicBezTo>
                    <a:pt x="109582" y="10361"/>
                    <a:pt x="101054" y="6697"/>
                    <a:pt x="91891" y="4043"/>
                  </a:cubicBezTo>
                  <a:cubicBezTo>
                    <a:pt x="82727" y="1390"/>
                    <a:pt x="73182" y="0"/>
                    <a:pt x="63254" y="0"/>
                  </a:cubicBezTo>
                  <a:cubicBezTo>
                    <a:pt x="49636" y="0"/>
                    <a:pt x="38436" y="2148"/>
                    <a:pt x="29909" y="6444"/>
                  </a:cubicBezTo>
                  <a:cubicBezTo>
                    <a:pt x="21382" y="10740"/>
                    <a:pt x="14891" y="16427"/>
                    <a:pt x="10818" y="23376"/>
                  </a:cubicBezTo>
                  <a:cubicBezTo>
                    <a:pt x="6618" y="30452"/>
                    <a:pt x="4582" y="38287"/>
                    <a:pt x="4582" y="46753"/>
                  </a:cubicBezTo>
                  <a:cubicBezTo>
                    <a:pt x="4582" y="57240"/>
                    <a:pt x="8018" y="65580"/>
                    <a:pt x="14891" y="72024"/>
                  </a:cubicBezTo>
                  <a:cubicBezTo>
                    <a:pt x="21891" y="78342"/>
                    <a:pt x="32327" y="82891"/>
                    <a:pt x="46327" y="85418"/>
                  </a:cubicBezTo>
                  <a:lnTo>
                    <a:pt x="64527" y="88577"/>
                  </a:lnTo>
                  <a:cubicBezTo>
                    <a:pt x="70509" y="89588"/>
                    <a:pt x="74709" y="90852"/>
                    <a:pt x="77127" y="92621"/>
                  </a:cubicBezTo>
                  <a:cubicBezTo>
                    <a:pt x="79545" y="94390"/>
                    <a:pt x="80691" y="96917"/>
                    <a:pt x="80691" y="100202"/>
                  </a:cubicBezTo>
                  <a:cubicBezTo>
                    <a:pt x="80691" y="104246"/>
                    <a:pt x="78909" y="107278"/>
                    <a:pt x="75473" y="109174"/>
                  </a:cubicBezTo>
                </a:path>
              </a:pathLst>
            </a:custGeom>
            <a:grpFill/>
            <a:ln w="12700" cap="flat">
              <a:noFill/>
              <a:prstDash val="solid"/>
              <a:miter/>
            </a:ln>
          </p:spPr>
          <p:txBody>
            <a:bodyPr rtlCol="0" anchor="ctr"/>
            <a:lstStyle/>
            <a:p>
              <a:endParaRPr lang="en-GB" sz="2400">
                <a:solidFill>
                  <a:schemeClr val="tx2"/>
                </a:solidFill>
              </a:endParaRPr>
            </a:p>
          </p:txBody>
        </p:sp>
        <p:sp>
          <p:nvSpPr>
            <p:cNvPr id="46" name="Vrije vorm 45">
              <a:extLst>
                <a:ext uri="{FF2B5EF4-FFF2-40B4-BE49-F238E27FC236}">
                  <a16:creationId xmlns:a16="http://schemas.microsoft.com/office/drawing/2014/main" id="{5EB9C2DC-DEBB-8975-2C1C-751A2D56D486}"/>
                </a:ext>
              </a:extLst>
            </p:cNvPr>
            <p:cNvSpPr/>
            <p:nvPr/>
          </p:nvSpPr>
          <p:spPr>
            <a:xfrm>
              <a:off x="1930891" y="339085"/>
              <a:ext cx="125999" cy="142153"/>
            </a:xfrm>
            <a:custGeom>
              <a:avLst/>
              <a:gdLst>
                <a:gd name="connsiteX0" fmla="*/ 57527 w 125999"/>
                <a:gd name="connsiteY0" fmla="*/ 38918 h 142153"/>
                <a:gd name="connsiteX1" fmla="*/ 75473 w 125999"/>
                <a:gd name="connsiteY1" fmla="*/ 34749 h 142153"/>
                <a:gd name="connsiteX2" fmla="*/ 93545 w 125999"/>
                <a:gd name="connsiteY2" fmla="*/ 37402 h 142153"/>
                <a:gd name="connsiteX3" fmla="*/ 112000 w 125999"/>
                <a:gd name="connsiteY3" fmla="*/ 45868 h 142153"/>
                <a:gd name="connsiteX4" fmla="*/ 126000 w 125999"/>
                <a:gd name="connsiteY4" fmla="*/ 15668 h 142153"/>
                <a:gd name="connsiteX5" fmla="*/ 102454 w 125999"/>
                <a:gd name="connsiteY5" fmla="*/ 3917 h 142153"/>
                <a:gd name="connsiteX6" fmla="*/ 75473 w 125999"/>
                <a:gd name="connsiteY6" fmla="*/ 0 h 142153"/>
                <a:gd name="connsiteX7" fmla="*/ 36400 w 125999"/>
                <a:gd name="connsiteY7" fmla="*/ 8845 h 142153"/>
                <a:gd name="connsiteX8" fmla="*/ 9673 w 125999"/>
                <a:gd name="connsiteY8" fmla="*/ 33611 h 142153"/>
                <a:gd name="connsiteX9" fmla="*/ 0 w 125999"/>
                <a:gd name="connsiteY9" fmla="*/ 71013 h 142153"/>
                <a:gd name="connsiteX10" fmla="*/ 9673 w 125999"/>
                <a:gd name="connsiteY10" fmla="*/ 108289 h 142153"/>
                <a:gd name="connsiteX11" fmla="*/ 36400 w 125999"/>
                <a:gd name="connsiteY11" fmla="*/ 133308 h 142153"/>
                <a:gd name="connsiteX12" fmla="*/ 75473 w 125999"/>
                <a:gd name="connsiteY12" fmla="*/ 142153 h 142153"/>
                <a:gd name="connsiteX13" fmla="*/ 102454 w 125999"/>
                <a:gd name="connsiteY13" fmla="*/ 138236 h 142153"/>
                <a:gd name="connsiteX14" fmla="*/ 126000 w 125999"/>
                <a:gd name="connsiteY14" fmla="*/ 126485 h 142153"/>
                <a:gd name="connsiteX15" fmla="*/ 112000 w 125999"/>
                <a:gd name="connsiteY15" fmla="*/ 96285 h 142153"/>
                <a:gd name="connsiteX16" fmla="*/ 93545 w 125999"/>
                <a:gd name="connsiteY16" fmla="*/ 104751 h 142153"/>
                <a:gd name="connsiteX17" fmla="*/ 75473 w 125999"/>
                <a:gd name="connsiteY17" fmla="*/ 107405 h 142153"/>
                <a:gd name="connsiteX18" fmla="*/ 57527 w 125999"/>
                <a:gd name="connsiteY18" fmla="*/ 102982 h 142153"/>
                <a:gd name="connsiteX19" fmla="*/ 45563 w 125999"/>
                <a:gd name="connsiteY19" fmla="*/ 90473 h 142153"/>
                <a:gd name="connsiteX20" fmla="*/ 41364 w 125999"/>
                <a:gd name="connsiteY20" fmla="*/ 71013 h 142153"/>
                <a:gd name="connsiteX21" fmla="*/ 45563 w 125999"/>
                <a:gd name="connsiteY21" fmla="*/ 51428 h 142153"/>
                <a:gd name="connsiteX22" fmla="*/ 57527 w 125999"/>
                <a:gd name="connsiteY22" fmla="*/ 38918 h 14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5999" h="142153">
                  <a:moveTo>
                    <a:pt x="57527" y="38918"/>
                  </a:moveTo>
                  <a:cubicBezTo>
                    <a:pt x="62745" y="36139"/>
                    <a:pt x="68727" y="34749"/>
                    <a:pt x="75473" y="34749"/>
                  </a:cubicBezTo>
                  <a:cubicBezTo>
                    <a:pt x="81709" y="34749"/>
                    <a:pt x="87691" y="35633"/>
                    <a:pt x="93545" y="37402"/>
                  </a:cubicBezTo>
                  <a:cubicBezTo>
                    <a:pt x="99400" y="39171"/>
                    <a:pt x="105509" y="41951"/>
                    <a:pt x="112000" y="45868"/>
                  </a:cubicBezTo>
                  <a:lnTo>
                    <a:pt x="126000" y="15668"/>
                  </a:lnTo>
                  <a:cubicBezTo>
                    <a:pt x="118618" y="10488"/>
                    <a:pt x="110727" y="6571"/>
                    <a:pt x="102454" y="3917"/>
                  </a:cubicBezTo>
                  <a:cubicBezTo>
                    <a:pt x="94182" y="1264"/>
                    <a:pt x="85145" y="0"/>
                    <a:pt x="75473" y="0"/>
                  </a:cubicBezTo>
                  <a:cubicBezTo>
                    <a:pt x="60836" y="0"/>
                    <a:pt x="47854" y="2906"/>
                    <a:pt x="36400" y="8845"/>
                  </a:cubicBezTo>
                  <a:cubicBezTo>
                    <a:pt x="24945" y="14784"/>
                    <a:pt x="16036" y="22997"/>
                    <a:pt x="9673" y="33611"/>
                  </a:cubicBezTo>
                  <a:cubicBezTo>
                    <a:pt x="3182" y="44225"/>
                    <a:pt x="0" y="56735"/>
                    <a:pt x="0" y="71013"/>
                  </a:cubicBezTo>
                  <a:cubicBezTo>
                    <a:pt x="0" y="85292"/>
                    <a:pt x="3182" y="97549"/>
                    <a:pt x="9673" y="108289"/>
                  </a:cubicBezTo>
                  <a:cubicBezTo>
                    <a:pt x="16163" y="119030"/>
                    <a:pt x="25073" y="127369"/>
                    <a:pt x="36400" y="133308"/>
                  </a:cubicBezTo>
                  <a:cubicBezTo>
                    <a:pt x="47854" y="139247"/>
                    <a:pt x="60836" y="142153"/>
                    <a:pt x="75473" y="142153"/>
                  </a:cubicBezTo>
                  <a:cubicBezTo>
                    <a:pt x="85273" y="142153"/>
                    <a:pt x="94182" y="140890"/>
                    <a:pt x="102454" y="138236"/>
                  </a:cubicBezTo>
                  <a:cubicBezTo>
                    <a:pt x="110727" y="135583"/>
                    <a:pt x="118618" y="131665"/>
                    <a:pt x="126000" y="126485"/>
                  </a:cubicBezTo>
                  <a:lnTo>
                    <a:pt x="112000" y="96285"/>
                  </a:lnTo>
                  <a:cubicBezTo>
                    <a:pt x="105509" y="100202"/>
                    <a:pt x="99400" y="102982"/>
                    <a:pt x="93545" y="104751"/>
                  </a:cubicBezTo>
                  <a:cubicBezTo>
                    <a:pt x="87691" y="106520"/>
                    <a:pt x="81709" y="107405"/>
                    <a:pt x="75473" y="107405"/>
                  </a:cubicBezTo>
                  <a:cubicBezTo>
                    <a:pt x="68600" y="107405"/>
                    <a:pt x="62618" y="105888"/>
                    <a:pt x="57527" y="102982"/>
                  </a:cubicBezTo>
                  <a:cubicBezTo>
                    <a:pt x="52309" y="100076"/>
                    <a:pt x="48363" y="95906"/>
                    <a:pt x="45563" y="90473"/>
                  </a:cubicBezTo>
                  <a:cubicBezTo>
                    <a:pt x="42763" y="85039"/>
                    <a:pt x="41364" y="78595"/>
                    <a:pt x="41364" y="71013"/>
                  </a:cubicBezTo>
                  <a:cubicBezTo>
                    <a:pt x="41364" y="63432"/>
                    <a:pt x="42763" y="56861"/>
                    <a:pt x="45563" y="51428"/>
                  </a:cubicBezTo>
                  <a:cubicBezTo>
                    <a:pt x="48363" y="45868"/>
                    <a:pt x="52436" y="41698"/>
                    <a:pt x="57527" y="38918"/>
                  </a:cubicBezTo>
                </a:path>
              </a:pathLst>
            </a:custGeom>
            <a:grpFill/>
            <a:ln w="12700" cap="flat">
              <a:noFill/>
              <a:prstDash val="solid"/>
              <a:miter/>
            </a:ln>
          </p:spPr>
          <p:txBody>
            <a:bodyPr rtlCol="0" anchor="ctr"/>
            <a:lstStyle/>
            <a:p>
              <a:endParaRPr lang="en-GB" sz="2400">
                <a:solidFill>
                  <a:schemeClr val="tx2"/>
                </a:solidFill>
              </a:endParaRPr>
            </a:p>
          </p:txBody>
        </p:sp>
        <p:sp>
          <p:nvSpPr>
            <p:cNvPr id="47" name="Vrije vorm 46">
              <a:extLst>
                <a:ext uri="{FF2B5EF4-FFF2-40B4-BE49-F238E27FC236}">
                  <a16:creationId xmlns:a16="http://schemas.microsoft.com/office/drawing/2014/main" id="{C89FD80E-EAB4-C536-B136-0850A032E3A8}"/>
                </a:ext>
              </a:extLst>
            </p:cNvPr>
            <p:cNvSpPr/>
            <p:nvPr/>
          </p:nvSpPr>
          <p:spPr>
            <a:xfrm>
              <a:off x="2082090" y="284498"/>
              <a:ext cx="131599" cy="193833"/>
            </a:xfrm>
            <a:custGeom>
              <a:avLst/>
              <a:gdLst>
                <a:gd name="connsiteX0" fmla="*/ 81582 w 131599"/>
                <a:gd name="connsiteY0" fmla="*/ 54460 h 193833"/>
                <a:gd name="connsiteX1" fmla="*/ 57018 w 131599"/>
                <a:gd name="connsiteY1" fmla="*/ 59009 h 193833"/>
                <a:gd name="connsiteX2" fmla="*/ 40345 w 131599"/>
                <a:gd name="connsiteY2" fmla="*/ 71645 h 193833"/>
                <a:gd name="connsiteX3" fmla="*/ 40345 w 131599"/>
                <a:gd name="connsiteY3" fmla="*/ 0 h 193833"/>
                <a:gd name="connsiteX4" fmla="*/ 0 w 131599"/>
                <a:gd name="connsiteY4" fmla="*/ 0 h 193833"/>
                <a:gd name="connsiteX5" fmla="*/ 0 w 131599"/>
                <a:gd name="connsiteY5" fmla="*/ 193834 h 193833"/>
                <a:gd name="connsiteX6" fmla="*/ 40345 w 131599"/>
                <a:gd name="connsiteY6" fmla="*/ 193834 h 193833"/>
                <a:gd name="connsiteX7" fmla="*/ 40345 w 131599"/>
                <a:gd name="connsiteY7" fmla="*/ 122694 h 193833"/>
                <a:gd name="connsiteX8" fmla="*/ 48109 w 131599"/>
                <a:gd name="connsiteY8" fmla="*/ 97928 h 193833"/>
                <a:gd name="connsiteX9" fmla="*/ 68982 w 131599"/>
                <a:gd name="connsiteY9" fmla="*/ 89335 h 193833"/>
                <a:gd name="connsiteX10" fmla="*/ 85782 w 131599"/>
                <a:gd name="connsiteY10" fmla="*/ 95527 h 193833"/>
                <a:gd name="connsiteX11" fmla="*/ 91255 w 131599"/>
                <a:gd name="connsiteY11" fmla="*/ 114607 h 193833"/>
                <a:gd name="connsiteX12" fmla="*/ 91255 w 131599"/>
                <a:gd name="connsiteY12" fmla="*/ 193834 h 193833"/>
                <a:gd name="connsiteX13" fmla="*/ 131600 w 131599"/>
                <a:gd name="connsiteY13" fmla="*/ 193834 h 193833"/>
                <a:gd name="connsiteX14" fmla="*/ 131600 w 131599"/>
                <a:gd name="connsiteY14" fmla="*/ 108542 h 193833"/>
                <a:gd name="connsiteX15" fmla="*/ 118109 w 131599"/>
                <a:gd name="connsiteY15" fmla="*/ 67728 h 193833"/>
                <a:gd name="connsiteX16" fmla="*/ 81582 w 131599"/>
                <a:gd name="connsiteY16" fmla="*/ 54460 h 19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599" h="193833">
                  <a:moveTo>
                    <a:pt x="81582" y="54460"/>
                  </a:moveTo>
                  <a:cubicBezTo>
                    <a:pt x="72036" y="54460"/>
                    <a:pt x="63891" y="55977"/>
                    <a:pt x="57018" y="59009"/>
                  </a:cubicBezTo>
                  <a:cubicBezTo>
                    <a:pt x="50145" y="62042"/>
                    <a:pt x="44673" y="66212"/>
                    <a:pt x="40345" y="71645"/>
                  </a:cubicBezTo>
                  <a:lnTo>
                    <a:pt x="40345" y="0"/>
                  </a:lnTo>
                  <a:lnTo>
                    <a:pt x="0" y="0"/>
                  </a:lnTo>
                  <a:lnTo>
                    <a:pt x="0" y="193834"/>
                  </a:lnTo>
                  <a:lnTo>
                    <a:pt x="40345" y="193834"/>
                  </a:lnTo>
                  <a:lnTo>
                    <a:pt x="40345" y="122694"/>
                  </a:lnTo>
                  <a:cubicBezTo>
                    <a:pt x="40345" y="111827"/>
                    <a:pt x="42891" y="103614"/>
                    <a:pt x="48109" y="97928"/>
                  </a:cubicBezTo>
                  <a:cubicBezTo>
                    <a:pt x="53327" y="92242"/>
                    <a:pt x="60200" y="89335"/>
                    <a:pt x="68982" y="89335"/>
                  </a:cubicBezTo>
                  <a:cubicBezTo>
                    <a:pt x="76618" y="89335"/>
                    <a:pt x="82218" y="91357"/>
                    <a:pt x="85782" y="95527"/>
                  </a:cubicBezTo>
                  <a:cubicBezTo>
                    <a:pt x="89346" y="99697"/>
                    <a:pt x="91255" y="106015"/>
                    <a:pt x="91255" y="114607"/>
                  </a:cubicBezTo>
                  <a:lnTo>
                    <a:pt x="91255" y="193834"/>
                  </a:lnTo>
                  <a:lnTo>
                    <a:pt x="131600" y="193834"/>
                  </a:lnTo>
                  <a:lnTo>
                    <a:pt x="131600" y="108542"/>
                  </a:lnTo>
                  <a:cubicBezTo>
                    <a:pt x="131600" y="90094"/>
                    <a:pt x="127146" y="76573"/>
                    <a:pt x="118109" y="67728"/>
                  </a:cubicBezTo>
                  <a:cubicBezTo>
                    <a:pt x="109073" y="58883"/>
                    <a:pt x="96982" y="54460"/>
                    <a:pt x="81582" y="54460"/>
                  </a:cubicBezTo>
                </a:path>
              </a:pathLst>
            </a:custGeom>
            <a:grpFill/>
            <a:ln w="12700" cap="flat">
              <a:noFill/>
              <a:prstDash val="solid"/>
              <a:miter/>
            </a:ln>
          </p:spPr>
          <p:txBody>
            <a:bodyPr rtlCol="0" anchor="ctr"/>
            <a:lstStyle/>
            <a:p>
              <a:endParaRPr lang="en-GB" sz="2400">
                <a:solidFill>
                  <a:schemeClr val="tx2"/>
                </a:solidFill>
              </a:endParaRPr>
            </a:p>
          </p:txBody>
        </p:sp>
        <p:sp>
          <p:nvSpPr>
            <p:cNvPr id="48" name="Vrije vorm 47">
              <a:extLst>
                <a:ext uri="{FF2B5EF4-FFF2-40B4-BE49-F238E27FC236}">
                  <a16:creationId xmlns:a16="http://schemas.microsoft.com/office/drawing/2014/main" id="{07483983-F628-E7BB-8A82-8BDB590120C8}"/>
                </a:ext>
              </a:extLst>
            </p:cNvPr>
            <p:cNvSpPr/>
            <p:nvPr/>
          </p:nvSpPr>
          <p:spPr>
            <a:xfrm>
              <a:off x="2239018" y="338958"/>
              <a:ext cx="150945" cy="142153"/>
            </a:xfrm>
            <a:custGeom>
              <a:avLst/>
              <a:gdLst>
                <a:gd name="connsiteX0" fmla="*/ 114673 w 150945"/>
                <a:gd name="connsiteY0" fmla="*/ 8845 h 142153"/>
                <a:gd name="connsiteX1" fmla="*/ 75473 w 150945"/>
                <a:gd name="connsiteY1" fmla="*/ 0 h 142153"/>
                <a:gd name="connsiteX2" fmla="*/ 36273 w 150945"/>
                <a:gd name="connsiteY2" fmla="*/ 8845 h 142153"/>
                <a:gd name="connsiteX3" fmla="*/ 9673 w 150945"/>
                <a:gd name="connsiteY3" fmla="*/ 33611 h 142153"/>
                <a:gd name="connsiteX4" fmla="*/ 0 w 150945"/>
                <a:gd name="connsiteY4" fmla="*/ 71013 h 142153"/>
                <a:gd name="connsiteX5" fmla="*/ 9673 w 150945"/>
                <a:gd name="connsiteY5" fmla="*/ 108289 h 142153"/>
                <a:gd name="connsiteX6" fmla="*/ 36400 w 150945"/>
                <a:gd name="connsiteY6" fmla="*/ 133308 h 142153"/>
                <a:gd name="connsiteX7" fmla="*/ 75473 w 150945"/>
                <a:gd name="connsiteY7" fmla="*/ 142153 h 142153"/>
                <a:gd name="connsiteX8" fmla="*/ 114673 w 150945"/>
                <a:gd name="connsiteY8" fmla="*/ 133308 h 142153"/>
                <a:gd name="connsiteX9" fmla="*/ 141273 w 150945"/>
                <a:gd name="connsiteY9" fmla="*/ 108289 h 142153"/>
                <a:gd name="connsiteX10" fmla="*/ 150945 w 150945"/>
                <a:gd name="connsiteY10" fmla="*/ 71013 h 142153"/>
                <a:gd name="connsiteX11" fmla="*/ 141273 w 150945"/>
                <a:gd name="connsiteY11" fmla="*/ 33611 h 142153"/>
                <a:gd name="connsiteX12" fmla="*/ 114673 w 150945"/>
                <a:gd name="connsiteY12" fmla="*/ 8845 h 142153"/>
                <a:gd name="connsiteX13" fmla="*/ 105509 w 150945"/>
                <a:gd name="connsiteY13" fmla="*/ 90346 h 142153"/>
                <a:gd name="connsiteX14" fmla="*/ 93546 w 150945"/>
                <a:gd name="connsiteY14" fmla="*/ 102982 h 142153"/>
                <a:gd name="connsiteX15" fmla="*/ 75600 w 150945"/>
                <a:gd name="connsiteY15" fmla="*/ 107405 h 142153"/>
                <a:gd name="connsiteX16" fmla="*/ 57655 w 150945"/>
                <a:gd name="connsiteY16" fmla="*/ 102982 h 142153"/>
                <a:gd name="connsiteX17" fmla="*/ 45691 w 150945"/>
                <a:gd name="connsiteY17" fmla="*/ 90346 h 142153"/>
                <a:gd name="connsiteX18" fmla="*/ 41491 w 150945"/>
                <a:gd name="connsiteY18" fmla="*/ 71013 h 142153"/>
                <a:gd name="connsiteX19" fmla="*/ 45691 w 150945"/>
                <a:gd name="connsiteY19" fmla="*/ 51554 h 142153"/>
                <a:gd name="connsiteX20" fmla="*/ 57655 w 150945"/>
                <a:gd name="connsiteY20" fmla="*/ 39045 h 142153"/>
                <a:gd name="connsiteX21" fmla="*/ 75600 w 150945"/>
                <a:gd name="connsiteY21" fmla="*/ 34749 h 142153"/>
                <a:gd name="connsiteX22" fmla="*/ 93546 w 150945"/>
                <a:gd name="connsiteY22" fmla="*/ 39045 h 142153"/>
                <a:gd name="connsiteX23" fmla="*/ 105509 w 150945"/>
                <a:gd name="connsiteY23" fmla="*/ 51554 h 142153"/>
                <a:gd name="connsiteX24" fmla="*/ 109709 w 150945"/>
                <a:gd name="connsiteY24" fmla="*/ 71013 h 142153"/>
                <a:gd name="connsiteX25" fmla="*/ 105509 w 150945"/>
                <a:gd name="connsiteY25" fmla="*/ 90346 h 14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0945" h="142153">
                  <a:moveTo>
                    <a:pt x="114673" y="8845"/>
                  </a:moveTo>
                  <a:cubicBezTo>
                    <a:pt x="103345" y="2906"/>
                    <a:pt x="90236" y="0"/>
                    <a:pt x="75473" y="0"/>
                  </a:cubicBezTo>
                  <a:cubicBezTo>
                    <a:pt x="60709" y="0"/>
                    <a:pt x="47600" y="2906"/>
                    <a:pt x="36273" y="8845"/>
                  </a:cubicBezTo>
                  <a:cubicBezTo>
                    <a:pt x="24946" y="14784"/>
                    <a:pt x="16164" y="22997"/>
                    <a:pt x="9673" y="33611"/>
                  </a:cubicBezTo>
                  <a:cubicBezTo>
                    <a:pt x="3182" y="44225"/>
                    <a:pt x="0" y="56735"/>
                    <a:pt x="0" y="71013"/>
                  </a:cubicBezTo>
                  <a:cubicBezTo>
                    <a:pt x="0" y="85292"/>
                    <a:pt x="3182" y="97549"/>
                    <a:pt x="9673" y="108289"/>
                  </a:cubicBezTo>
                  <a:cubicBezTo>
                    <a:pt x="16164" y="119030"/>
                    <a:pt x="25073" y="127369"/>
                    <a:pt x="36400" y="133308"/>
                  </a:cubicBezTo>
                  <a:cubicBezTo>
                    <a:pt x="47854" y="139247"/>
                    <a:pt x="60836" y="142153"/>
                    <a:pt x="75473" y="142153"/>
                  </a:cubicBezTo>
                  <a:cubicBezTo>
                    <a:pt x="90109" y="142153"/>
                    <a:pt x="103345" y="139247"/>
                    <a:pt x="114673" y="133308"/>
                  </a:cubicBezTo>
                  <a:cubicBezTo>
                    <a:pt x="126000" y="127369"/>
                    <a:pt x="134909" y="119030"/>
                    <a:pt x="141273" y="108289"/>
                  </a:cubicBezTo>
                  <a:cubicBezTo>
                    <a:pt x="147764" y="97549"/>
                    <a:pt x="150945" y="85166"/>
                    <a:pt x="150945" y="71013"/>
                  </a:cubicBezTo>
                  <a:cubicBezTo>
                    <a:pt x="150945" y="56861"/>
                    <a:pt x="147764" y="44225"/>
                    <a:pt x="141273" y="33611"/>
                  </a:cubicBezTo>
                  <a:cubicBezTo>
                    <a:pt x="134782" y="22997"/>
                    <a:pt x="126000" y="14658"/>
                    <a:pt x="114673" y="8845"/>
                  </a:cubicBezTo>
                  <a:moveTo>
                    <a:pt x="105509" y="90346"/>
                  </a:moveTo>
                  <a:cubicBezTo>
                    <a:pt x="102709" y="95906"/>
                    <a:pt x="98636" y="100076"/>
                    <a:pt x="93546" y="102982"/>
                  </a:cubicBezTo>
                  <a:cubicBezTo>
                    <a:pt x="88327" y="105888"/>
                    <a:pt x="82345" y="107405"/>
                    <a:pt x="75600" y="107405"/>
                  </a:cubicBezTo>
                  <a:cubicBezTo>
                    <a:pt x="68855" y="107405"/>
                    <a:pt x="62746" y="105888"/>
                    <a:pt x="57655" y="102982"/>
                  </a:cubicBezTo>
                  <a:cubicBezTo>
                    <a:pt x="52436" y="100076"/>
                    <a:pt x="48491" y="95906"/>
                    <a:pt x="45691" y="90346"/>
                  </a:cubicBezTo>
                  <a:cubicBezTo>
                    <a:pt x="42891" y="84787"/>
                    <a:pt x="41491" y="78342"/>
                    <a:pt x="41491" y="71013"/>
                  </a:cubicBezTo>
                  <a:cubicBezTo>
                    <a:pt x="41491" y="63685"/>
                    <a:pt x="42891" y="56988"/>
                    <a:pt x="45691" y="51554"/>
                  </a:cubicBezTo>
                  <a:cubicBezTo>
                    <a:pt x="48491" y="46121"/>
                    <a:pt x="52564" y="41951"/>
                    <a:pt x="57655" y="39045"/>
                  </a:cubicBezTo>
                  <a:cubicBezTo>
                    <a:pt x="62873" y="36139"/>
                    <a:pt x="68855" y="34749"/>
                    <a:pt x="75600" y="34749"/>
                  </a:cubicBezTo>
                  <a:cubicBezTo>
                    <a:pt x="82345" y="34749"/>
                    <a:pt x="88455" y="36139"/>
                    <a:pt x="93546" y="39045"/>
                  </a:cubicBezTo>
                  <a:cubicBezTo>
                    <a:pt x="98764" y="41951"/>
                    <a:pt x="102709" y="46121"/>
                    <a:pt x="105509" y="51554"/>
                  </a:cubicBezTo>
                  <a:cubicBezTo>
                    <a:pt x="108309" y="56988"/>
                    <a:pt x="109709" y="63432"/>
                    <a:pt x="109709" y="71013"/>
                  </a:cubicBezTo>
                  <a:cubicBezTo>
                    <a:pt x="109709" y="78595"/>
                    <a:pt x="108309" y="84787"/>
                    <a:pt x="105509" y="90346"/>
                  </a:cubicBezTo>
                </a:path>
              </a:pathLst>
            </a:custGeom>
            <a:grpFill/>
            <a:ln w="12700" cap="flat">
              <a:noFill/>
              <a:prstDash val="solid"/>
              <a:miter/>
            </a:ln>
          </p:spPr>
          <p:txBody>
            <a:bodyPr rtlCol="0" anchor="ctr"/>
            <a:lstStyle/>
            <a:p>
              <a:endParaRPr lang="en-GB" sz="2400">
                <a:solidFill>
                  <a:schemeClr val="tx2"/>
                </a:solidFill>
              </a:endParaRPr>
            </a:p>
          </p:txBody>
        </p:sp>
        <p:sp>
          <p:nvSpPr>
            <p:cNvPr id="49" name="Vrije vorm 48">
              <a:extLst>
                <a:ext uri="{FF2B5EF4-FFF2-40B4-BE49-F238E27FC236}">
                  <a16:creationId xmlns:a16="http://schemas.microsoft.com/office/drawing/2014/main" id="{E9367BF6-E9E6-25BF-1A33-FD6A3D9B49B1}"/>
                </a:ext>
              </a:extLst>
            </p:cNvPr>
            <p:cNvSpPr/>
            <p:nvPr/>
          </p:nvSpPr>
          <p:spPr>
            <a:xfrm>
              <a:off x="2410072" y="338958"/>
              <a:ext cx="150945" cy="142153"/>
            </a:xfrm>
            <a:custGeom>
              <a:avLst/>
              <a:gdLst>
                <a:gd name="connsiteX0" fmla="*/ 114673 w 150945"/>
                <a:gd name="connsiteY0" fmla="*/ 8845 h 142153"/>
                <a:gd name="connsiteX1" fmla="*/ 75473 w 150945"/>
                <a:gd name="connsiteY1" fmla="*/ 0 h 142153"/>
                <a:gd name="connsiteX2" fmla="*/ 36273 w 150945"/>
                <a:gd name="connsiteY2" fmla="*/ 8845 h 142153"/>
                <a:gd name="connsiteX3" fmla="*/ 9673 w 150945"/>
                <a:gd name="connsiteY3" fmla="*/ 33611 h 142153"/>
                <a:gd name="connsiteX4" fmla="*/ 0 w 150945"/>
                <a:gd name="connsiteY4" fmla="*/ 71013 h 142153"/>
                <a:gd name="connsiteX5" fmla="*/ 9673 w 150945"/>
                <a:gd name="connsiteY5" fmla="*/ 108289 h 142153"/>
                <a:gd name="connsiteX6" fmla="*/ 36400 w 150945"/>
                <a:gd name="connsiteY6" fmla="*/ 133308 h 142153"/>
                <a:gd name="connsiteX7" fmla="*/ 75473 w 150945"/>
                <a:gd name="connsiteY7" fmla="*/ 142153 h 142153"/>
                <a:gd name="connsiteX8" fmla="*/ 114673 w 150945"/>
                <a:gd name="connsiteY8" fmla="*/ 133308 h 142153"/>
                <a:gd name="connsiteX9" fmla="*/ 141273 w 150945"/>
                <a:gd name="connsiteY9" fmla="*/ 108289 h 142153"/>
                <a:gd name="connsiteX10" fmla="*/ 150945 w 150945"/>
                <a:gd name="connsiteY10" fmla="*/ 71013 h 142153"/>
                <a:gd name="connsiteX11" fmla="*/ 141273 w 150945"/>
                <a:gd name="connsiteY11" fmla="*/ 33611 h 142153"/>
                <a:gd name="connsiteX12" fmla="*/ 114673 w 150945"/>
                <a:gd name="connsiteY12" fmla="*/ 8845 h 142153"/>
                <a:gd name="connsiteX13" fmla="*/ 105509 w 150945"/>
                <a:gd name="connsiteY13" fmla="*/ 90346 h 142153"/>
                <a:gd name="connsiteX14" fmla="*/ 93546 w 150945"/>
                <a:gd name="connsiteY14" fmla="*/ 102982 h 142153"/>
                <a:gd name="connsiteX15" fmla="*/ 75600 w 150945"/>
                <a:gd name="connsiteY15" fmla="*/ 107405 h 142153"/>
                <a:gd name="connsiteX16" fmla="*/ 57655 w 150945"/>
                <a:gd name="connsiteY16" fmla="*/ 102982 h 142153"/>
                <a:gd name="connsiteX17" fmla="*/ 45691 w 150945"/>
                <a:gd name="connsiteY17" fmla="*/ 90346 h 142153"/>
                <a:gd name="connsiteX18" fmla="*/ 41491 w 150945"/>
                <a:gd name="connsiteY18" fmla="*/ 71013 h 142153"/>
                <a:gd name="connsiteX19" fmla="*/ 45691 w 150945"/>
                <a:gd name="connsiteY19" fmla="*/ 51554 h 142153"/>
                <a:gd name="connsiteX20" fmla="*/ 57655 w 150945"/>
                <a:gd name="connsiteY20" fmla="*/ 39045 h 142153"/>
                <a:gd name="connsiteX21" fmla="*/ 75600 w 150945"/>
                <a:gd name="connsiteY21" fmla="*/ 34749 h 142153"/>
                <a:gd name="connsiteX22" fmla="*/ 93546 w 150945"/>
                <a:gd name="connsiteY22" fmla="*/ 39045 h 142153"/>
                <a:gd name="connsiteX23" fmla="*/ 105509 w 150945"/>
                <a:gd name="connsiteY23" fmla="*/ 51554 h 142153"/>
                <a:gd name="connsiteX24" fmla="*/ 109709 w 150945"/>
                <a:gd name="connsiteY24" fmla="*/ 71013 h 142153"/>
                <a:gd name="connsiteX25" fmla="*/ 105509 w 150945"/>
                <a:gd name="connsiteY25" fmla="*/ 90346 h 14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0945" h="142153">
                  <a:moveTo>
                    <a:pt x="114673" y="8845"/>
                  </a:moveTo>
                  <a:cubicBezTo>
                    <a:pt x="103345" y="2906"/>
                    <a:pt x="90236" y="0"/>
                    <a:pt x="75473" y="0"/>
                  </a:cubicBezTo>
                  <a:cubicBezTo>
                    <a:pt x="60709" y="0"/>
                    <a:pt x="47600" y="2906"/>
                    <a:pt x="36273" y="8845"/>
                  </a:cubicBezTo>
                  <a:cubicBezTo>
                    <a:pt x="24945" y="14784"/>
                    <a:pt x="16164" y="22997"/>
                    <a:pt x="9673" y="33611"/>
                  </a:cubicBezTo>
                  <a:cubicBezTo>
                    <a:pt x="3182" y="44225"/>
                    <a:pt x="0" y="56735"/>
                    <a:pt x="0" y="71013"/>
                  </a:cubicBezTo>
                  <a:cubicBezTo>
                    <a:pt x="0" y="85292"/>
                    <a:pt x="3182" y="97549"/>
                    <a:pt x="9673" y="108289"/>
                  </a:cubicBezTo>
                  <a:cubicBezTo>
                    <a:pt x="16164" y="119030"/>
                    <a:pt x="25073" y="127369"/>
                    <a:pt x="36400" y="133308"/>
                  </a:cubicBezTo>
                  <a:cubicBezTo>
                    <a:pt x="47854" y="139247"/>
                    <a:pt x="60836" y="142153"/>
                    <a:pt x="75473" y="142153"/>
                  </a:cubicBezTo>
                  <a:cubicBezTo>
                    <a:pt x="90109" y="142153"/>
                    <a:pt x="103345" y="139247"/>
                    <a:pt x="114673" y="133308"/>
                  </a:cubicBezTo>
                  <a:cubicBezTo>
                    <a:pt x="126000" y="127369"/>
                    <a:pt x="134909" y="119030"/>
                    <a:pt x="141273" y="108289"/>
                  </a:cubicBezTo>
                  <a:cubicBezTo>
                    <a:pt x="147764" y="97549"/>
                    <a:pt x="150945" y="85166"/>
                    <a:pt x="150945" y="71013"/>
                  </a:cubicBezTo>
                  <a:cubicBezTo>
                    <a:pt x="150945" y="56861"/>
                    <a:pt x="147764" y="44225"/>
                    <a:pt x="141273" y="33611"/>
                  </a:cubicBezTo>
                  <a:cubicBezTo>
                    <a:pt x="134782" y="22997"/>
                    <a:pt x="126000" y="14658"/>
                    <a:pt x="114673" y="8845"/>
                  </a:cubicBezTo>
                  <a:moveTo>
                    <a:pt x="105509" y="90346"/>
                  </a:moveTo>
                  <a:cubicBezTo>
                    <a:pt x="102709" y="95906"/>
                    <a:pt x="98636" y="100076"/>
                    <a:pt x="93546" y="102982"/>
                  </a:cubicBezTo>
                  <a:cubicBezTo>
                    <a:pt x="88327" y="105888"/>
                    <a:pt x="82345" y="107405"/>
                    <a:pt x="75600" y="107405"/>
                  </a:cubicBezTo>
                  <a:cubicBezTo>
                    <a:pt x="68855" y="107405"/>
                    <a:pt x="62745" y="105888"/>
                    <a:pt x="57655" y="102982"/>
                  </a:cubicBezTo>
                  <a:cubicBezTo>
                    <a:pt x="52436" y="100076"/>
                    <a:pt x="48491" y="95906"/>
                    <a:pt x="45691" y="90346"/>
                  </a:cubicBezTo>
                  <a:cubicBezTo>
                    <a:pt x="42891" y="84787"/>
                    <a:pt x="41491" y="78342"/>
                    <a:pt x="41491" y="71013"/>
                  </a:cubicBezTo>
                  <a:cubicBezTo>
                    <a:pt x="41491" y="63685"/>
                    <a:pt x="42891" y="56988"/>
                    <a:pt x="45691" y="51554"/>
                  </a:cubicBezTo>
                  <a:cubicBezTo>
                    <a:pt x="48491" y="46121"/>
                    <a:pt x="52564" y="41951"/>
                    <a:pt x="57655" y="39045"/>
                  </a:cubicBezTo>
                  <a:cubicBezTo>
                    <a:pt x="62873" y="36139"/>
                    <a:pt x="68855" y="34749"/>
                    <a:pt x="75600" y="34749"/>
                  </a:cubicBezTo>
                  <a:cubicBezTo>
                    <a:pt x="82345" y="34749"/>
                    <a:pt x="88455" y="36139"/>
                    <a:pt x="93546" y="39045"/>
                  </a:cubicBezTo>
                  <a:cubicBezTo>
                    <a:pt x="98764" y="41951"/>
                    <a:pt x="102709" y="46121"/>
                    <a:pt x="105509" y="51554"/>
                  </a:cubicBezTo>
                  <a:cubicBezTo>
                    <a:pt x="108309" y="56988"/>
                    <a:pt x="109709" y="63432"/>
                    <a:pt x="109709" y="71013"/>
                  </a:cubicBezTo>
                  <a:cubicBezTo>
                    <a:pt x="109709" y="78595"/>
                    <a:pt x="108309" y="84787"/>
                    <a:pt x="105509" y="90346"/>
                  </a:cubicBezTo>
                </a:path>
              </a:pathLst>
            </a:custGeom>
            <a:grpFill/>
            <a:ln w="12700" cap="flat">
              <a:noFill/>
              <a:prstDash val="solid"/>
              <a:miter/>
            </a:ln>
          </p:spPr>
          <p:txBody>
            <a:bodyPr rtlCol="0" anchor="ctr"/>
            <a:lstStyle/>
            <a:p>
              <a:endParaRPr lang="en-GB" sz="2400">
                <a:solidFill>
                  <a:schemeClr val="tx2"/>
                </a:solidFill>
              </a:endParaRPr>
            </a:p>
          </p:txBody>
        </p:sp>
        <p:sp>
          <p:nvSpPr>
            <p:cNvPr id="50" name="Vrije vorm 49">
              <a:extLst>
                <a:ext uri="{FF2B5EF4-FFF2-40B4-BE49-F238E27FC236}">
                  <a16:creationId xmlns:a16="http://schemas.microsoft.com/office/drawing/2014/main" id="{80C23DF3-CD67-6BB7-AB67-BF0993989DA7}"/>
                </a:ext>
              </a:extLst>
            </p:cNvPr>
            <p:cNvSpPr/>
            <p:nvPr/>
          </p:nvSpPr>
          <p:spPr>
            <a:xfrm>
              <a:off x="2586727" y="284372"/>
              <a:ext cx="40345" cy="193833"/>
            </a:xfrm>
            <a:custGeom>
              <a:avLst/>
              <a:gdLst>
                <a:gd name="connsiteX0" fmla="*/ 0 w 40345"/>
                <a:gd name="connsiteY0" fmla="*/ 0 h 193833"/>
                <a:gd name="connsiteX1" fmla="*/ 40346 w 40345"/>
                <a:gd name="connsiteY1" fmla="*/ 0 h 193833"/>
                <a:gd name="connsiteX2" fmla="*/ 40346 w 40345"/>
                <a:gd name="connsiteY2" fmla="*/ 193834 h 193833"/>
                <a:gd name="connsiteX3" fmla="*/ 0 w 40345"/>
                <a:gd name="connsiteY3" fmla="*/ 193834 h 193833"/>
              </a:gdLst>
              <a:ahLst/>
              <a:cxnLst>
                <a:cxn ang="0">
                  <a:pos x="connsiteX0" y="connsiteY0"/>
                </a:cxn>
                <a:cxn ang="0">
                  <a:pos x="connsiteX1" y="connsiteY1"/>
                </a:cxn>
                <a:cxn ang="0">
                  <a:pos x="connsiteX2" y="connsiteY2"/>
                </a:cxn>
                <a:cxn ang="0">
                  <a:pos x="connsiteX3" y="connsiteY3"/>
                </a:cxn>
              </a:cxnLst>
              <a:rect l="l" t="t" r="r" b="b"/>
              <a:pathLst>
                <a:path w="40345" h="193833">
                  <a:moveTo>
                    <a:pt x="0" y="0"/>
                  </a:moveTo>
                  <a:lnTo>
                    <a:pt x="40346" y="0"/>
                  </a:lnTo>
                  <a:lnTo>
                    <a:pt x="40346" y="193834"/>
                  </a:lnTo>
                  <a:lnTo>
                    <a:pt x="0" y="193834"/>
                  </a:lnTo>
                  <a:close/>
                </a:path>
              </a:pathLst>
            </a:custGeom>
            <a:grpFill/>
            <a:ln w="12700" cap="flat">
              <a:noFill/>
              <a:prstDash val="solid"/>
              <a:miter/>
            </a:ln>
          </p:spPr>
          <p:txBody>
            <a:bodyPr rtlCol="0" anchor="ctr"/>
            <a:lstStyle/>
            <a:p>
              <a:endParaRPr lang="en-GB" sz="2400">
                <a:solidFill>
                  <a:schemeClr val="tx2"/>
                </a:solidFill>
              </a:endParaRPr>
            </a:p>
          </p:txBody>
        </p:sp>
        <p:sp>
          <p:nvSpPr>
            <p:cNvPr id="51" name="Vrije vorm 50">
              <a:extLst>
                <a:ext uri="{FF2B5EF4-FFF2-40B4-BE49-F238E27FC236}">
                  <a16:creationId xmlns:a16="http://schemas.microsoft.com/office/drawing/2014/main" id="{C16E6022-DA46-EA83-12DD-655BDA9C4277}"/>
                </a:ext>
              </a:extLst>
            </p:cNvPr>
            <p:cNvSpPr/>
            <p:nvPr/>
          </p:nvSpPr>
          <p:spPr>
            <a:xfrm>
              <a:off x="1083254" y="284372"/>
              <a:ext cx="171309" cy="193960"/>
            </a:xfrm>
            <a:custGeom>
              <a:avLst/>
              <a:gdLst>
                <a:gd name="connsiteX0" fmla="*/ 0 w 171309"/>
                <a:gd name="connsiteY0" fmla="*/ 0 h 193960"/>
                <a:gd name="connsiteX1" fmla="*/ 0 w 171309"/>
                <a:gd name="connsiteY1" fmla="*/ 193960 h 193960"/>
                <a:gd name="connsiteX2" fmla="*/ 34873 w 171309"/>
                <a:gd name="connsiteY2" fmla="*/ 193960 h 193960"/>
                <a:gd name="connsiteX3" fmla="*/ 42636 w 171309"/>
                <a:gd name="connsiteY3" fmla="*/ 193960 h 193960"/>
                <a:gd name="connsiteX4" fmla="*/ 42636 w 171309"/>
                <a:gd name="connsiteY4" fmla="*/ 112333 h 193960"/>
                <a:gd name="connsiteX5" fmla="*/ 128545 w 171309"/>
                <a:gd name="connsiteY5" fmla="*/ 112333 h 193960"/>
                <a:gd name="connsiteX6" fmla="*/ 128545 w 171309"/>
                <a:gd name="connsiteY6" fmla="*/ 193960 h 193960"/>
                <a:gd name="connsiteX7" fmla="*/ 171309 w 171309"/>
                <a:gd name="connsiteY7" fmla="*/ 193960 h 193960"/>
                <a:gd name="connsiteX8" fmla="*/ 171309 w 171309"/>
                <a:gd name="connsiteY8" fmla="*/ 0 h 193960"/>
                <a:gd name="connsiteX9" fmla="*/ 128545 w 171309"/>
                <a:gd name="connsiteY9" fmla="*/ 0 h 193960"/>
                <a:gd name="connsiteX10" fmla="*/ 128545 w 171309"/>
                <a:gd name="connsiteY10" fmla="*/ 75815 h 193960"/>
                <a:gd name="connsiteX11" fmla="*/ 42636 w 171309"/>
                <a:gd name="connsiteY11" fmla="*/ 75815 h 193960"/>
                <a:gd name="connsiteX12" fmla="*/ 42636 w 171309"/>
                <a:gd name="connsiteY12" fmla="*/ 0 h 193960"/>
                <a:gd name="connsiteX13" fmla="*/ 0 w 171309"/>
                <a:gd name="connsiteY13" fmla="*/ 0 h 19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1309" h="193960">
                  <a:moveTo>
                    <a:pt x="0" y="0"/>
                  </a:moveTo>
                  <a:lnTo>
                    <a:pt x="0" y="193960"/>
                  </a:lnTo>
                  <a:lnTo>
                    <a:pt x="34873" y="193960"/>
                  </a:lnTo>
                  <a:lnTo>
                    <a:pt x="42636" y="193960"/>
                  </a:lnTo>
                  <a:lnTo>
                    <a:pt x="42636" y="112333"/>
                  </a:lnTo>
                  <a:lnTo>
                    <a:pt x="128545" y="112333"/>
                  </a:lnTo>
                  <a:lnTo>
                    <a:pt x="128545" y="193960"/>
                  </a:lnTo>
                  <a:lnTo>
                    <a:pt x="171309" y="193960"/>
                  </a:lnTo>
                  <a:lnTo>
                    <a:pt x="171309" y="0"/>
                  </a:lnTo>
                  <a:lnTo>
                    <a:pt x="128545" y="0"/>
                  </a:lnTo>
                  <a:lnTo>
                    <a:pt x="128545" y="75815"/>
                  </a:lnTo>
                  <a:lnTo>
                    <a:pt x="42636" y="75815"/>
                  </a:lnTo>
                  <a:lnTo>
                    <a:pt x="42636" y="0"/>
                  </a:lnTo>
                  <a:lnTo>
                    <a:pt x="0" y="0"/>
                  </a:lnTo>
                  <a:close/>
                </a:path>
              </a:pathLst>
            </a:custGeom>
            <a:grpFill/>
            <a:ln w="12700" cap="flat">
              <a:noFill/>
              <a:prstDash val="solid"/>
              <a:miter/>
            </a:ln>
          </p:spPr>
          <p:txBody>
            <a:bodyPr rtlCol="0" anchor="ctr"/>
            <a:lstStyle/>
            <a:p>
              <a:endParaRPr lang="en-GB" sz="2400">
                <a:solidFill>
                  <a:schemeClr val="tx2"/>
                </a:solidFill>
              </a:endParaRPr>
            </a:p>
          </p:txBody>
        </p:sp>
        <p:sp>
          <p:nvSpPr>
            <p:cNvPr id="52" name="Vrije vorm 51">
              <a:extLst>
                <a:ext uri="{FF2B5EF4-FFF2-40B4-BE49-F238E27FC236}">
                  <a16:creationId xmlns:a16="http://schemas.microsoft.com/office/drawing/2014/main" id="{90892DA2-0DA8-283F-BB74-62239FF81F3C}"/>
                </a:ext>
              </a:extLst>
            </p:cNvPr>
            <p:cNvSpPr/>
            <p:nvPr/>
          </p:nvSpPr>
          <p:spPr>
            <a:xfrm>
              <a:off x="1388200" y="573353"/>
              <a:ext cx="46072" cy="43720"/>
            </a:xfrm>
            <a:custGeom>
              <a:avLst/>
              <a:gdLst>
                <a:gd name="connsiteX0" fmla="*/ 23036 w 46072"/>
                <a:gd name="connsiteY0" fmla="*/ 0 h 43720"/>
                <a:gd name="connsiteX1" fmla="*/ 6109 w 46072"/>
                <a:gd name="connsiteY1" fmla="*/ 6065 h 43720"/>
                <a:gd name="connsiteX2" fmla="*/ 0 w 46072"/>
                <a:gd name="connsiteY2" fmla="*/ 21734 h 43720"/>
                <a:gd name="connsiteX3" fmla="*/ 6109 w 46072"/>
                <a:gd name="connsiteY3" fmla="*/ 37528 h 43720"/>
                <a:gd name="connsiteX4" fmla="*/ 23036 w 46072"/>
                <a:gd name="connsiteY4" fmla="*/ 43720 h 43720"/>
                <a:gd name="connsiteX5" fmla="*/ 39836 w 46072"/>
                <a:gd name="connsiteY5" fmla="*/ 37655 h 43720"/>
                <a:gd name="connsiteX6" fmla="*/ 46073 w 46072"/>
                <a:gd name="connsiteY6" fmla="*/ 21986 h 43720"/>
                <a:gd name="connsiteX7" fmla="*/ 39836 w 46072"/>
                <a:gd name="connsiteY7" fmla="*/ 6192 h 43720"/>
                <a:gd name="connsiteX8" fmla="*/ 23036 w 46072"/>
                <a:gd name="connsiteY8" fmla="*/ 0 h 43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72" h="43720">
                  <a:moveTo>
                    <a:pt x="23036" y="0"/>
                  </a:moveTo>
                  <a:cubicBezTo>
                    <a:pt x="15782" y="0"/>
                    <a:pt x="10182" y="2022"/>
                    <a:pt x="6109" y="6065"/>
                  </a:cubicBezTo>
                  <a:cubicBezTo>
                    <a:pt x="2036" y="10109"/>
                    <a:pt x="0" y="15416"/>
                    <a:pt x="0" y="21734"/>
                  </a:cubicBezTo>
                  <a:cubicBezTo>
                    <a:pt x="0" y="28052"/>
                    <a:pt x="2036" y="33359"/>
                    <a:pt x="6109" y="37528"/>
                  </a:cubicBezTo>
                  <a:cubicBezTo>
                    <a:pt x="10182" y="41698"/>
                    <a:pt x="15909" y="43720"/>
                    <a:pt x="23036" y="43720"/>
                  </a:cubicBezTo>
                  <a:cubicBezTo>
                    <a:pt x="30164" y="43720"/>
                    <a:pt x="35636" y="41698"/>
                    <a:pt x="39836" y="37655"/>
                  </a:cubicBezTo>
                  <a:cubicBezTo>
                    <a:pt x="44036" y="33611"/>
                    <a:pt x="46073" y="28304"/>
                    <a:pt x="46073" y="21986"/>
                  </a:cubicBezTo>
                  <a:cubicBezTo>
                    <a:pt x="46073" y="15668"/>
                    <a:pt x="43909" y="10361"/>
                    <a:pt x="39836" y="6192"/>
                  </a:cubicBezTo>
                  <a:cubicBezTo>
                    <a:pt x="35636" y="2022"/>
                    <a:pt x="30036" y="0"/>
                    <a:pt x="23036" y="0"/>
                  </a:cubicBezTo>
                </a:path>
              </a:pathLst>
            </a:custGeom>
            <a:grpFill/>
            <a:ln w="12700" cap="flat">
              <a:noFill/>
              <a:prstDash val="solid"/>
              <a:miter/>
            </a:ln>
          </p:spPr>
          <p:txBody>
            <a:bodyPr rtlCol="0" anchor="ctr"/>
            <a:lstStyle/>
            <a:p>
              <a:endParaRPr lang="en-GB" sz="2400">
                <a:solidFill>
                  <a:schemeClr val="tx2"/>
                </a:solidFill>
              </a:endParaRPr>
            </a:p>
          </p:txBody>
        </p:sp>
        <p:sp>
          <p:nvSpPr>
            <p:cNvPr id="53" name="Vrije vorm 52">
              <a:extLst>
                <a:ext uri="{FF2B5EF4-FFF2-40B4-BE49-F238E27FC236}">
                  <a16:creationId xmlns:a16="http://schemas.microsoft.com/office/drawing/2014/main" id="{EF8A4E01-6C93-AF36-EC88-0FF97EAC2057}"/>
                </a:ext>
              </a:extLst>
            </p:cNvPr>
            <p:cNvSpPr/>
            <p:nvPr/>
          </p:nvSpPr>
          <p:spPr>
            <a:xfrm>
              <a:off x="1221981" y="635143"/>
              <a:ext cx="142163" cy="142153"/>
            </a:xfrm>
            <a:custGeom>
              <a:avLst/>
              <a:gdLst>
                <a:gd name="connsiteX0" fmla="*/ 108945 w 142163"/>
                <a:gd name="connsiteY0" fmla="*/ 7581 h 142153"/>
                <a:gd name="connsiteX1" fmla="*/ 72545 w 142163"/>
                <a:gd name="connsiteY1" fmla="*/ 0 h 142153"/>
                <a:gd name="connsiteX2" fmla="*/ 35764 w 142163"/>
                <a:gd name="connsiteY2" fmla="*/ 8719 h 142153"/>
                <a:gd name="connsiteX3" fmla="*/ 9673 w 142163"/>
                <a:gd name="connsiteY3" fmla="*/ 33359 h 142153"/>
                <a:gd name="connsiteX4" fmla="*/ 0 w 142163"/>
                <a:gd name="connsiteY4" fmla="*/ 71140 h 142153"/>
                <a:gd name="connsiteX5" fmla="*/ 10564 w 142163"/>
                <a:gd name="connsiteY5" fmla="*/ 110437 h 142153"/>
                <a:gd name="connsiteX6" fmla="*/ 38691 w 142163"/>
                <a:gd name="connsiteY6" fmla="*/ 134193 h 142153"/>
                <a:gd name="connsiteX7" fmla="*/ 77636 w 142163"/>
                <a:gd name="connsiteY7" fmla="*/ 142153 h 142153"/>
                <a:gd name="connsiteX8" fmla="*/ 109073 w 142163"/>
                <a:gd name="connsiteY8" fmla="*/ 137604 h 142153"/>
                <a:gd name="connsiteX9" fmla="*/ 136436 w 142163"/>
                <a:gd name="connsiteY9" fmla="*/ 124337 h 142153"/>
                <a:gd name="connsiteX10" fmla="*/ 124218 w 142163"/>
                <a:gd name="connsiteY10" fmla="*/ 96159 h 142153"/>
                <a:gd name="connsiteX11" fmla="*/ 104364 w 142163"/>
                <a:gd name="connsiteY11" fmla="*/ 105888 h 142153"/>
                <a:gd name="connsiteX12" fmla="*/ 81836 w 142163"/>
                <a:gd name="connsiteY12" fmla="*/ 109553 h 142153"/>
                <a:gd name="connsiteX13" fmla="*/ 61600 w 142163"/>
                <a:gd name="connsiteY13" fmla="*/ 106394 h 142153"/>
                <a:gd name="connsiteX14" fmla="*/ 47854 w 142163"/>
                <a:gd name="connsiteY14" fmla="*/ 96917 h 142153"/>
                <a:gd name="connsiteX15" fmla="*/ 41364 w 142163"/>
                <a:gd name="connsiteY15" fmla="*/ 81375 h 142153"/>
                <a:gd name="connsiteX16" fmla="*/ 136945 w 142163"/>
                <a:gd name="connsiteY16" fmla="*/ 81375 h 142153"/>
                <a:gd name="connsiteX17" fmla="*/ 140764 w 142163"/>
                <a:gd name="connsiteY17" fmla="*/ 70761 h 142153"/>
                <a:gd name="connsiteX18" fmla="*/ 142164 w 142163"/>
                <a:gd name="connsiteY18" fmla="*/ 59262 h 142153"/>
                <a:gd name="connsiteX19" fmla="*/ 133382 w 142163"/>
                <a:gd name="connsiteY19" fmla="*/ 28304 h 142153"/>
                <a:gd name="connsiteX20" fmla="*/ 108945 w 142163"/>
                <a:gd name="connsiteY20" fmla="*/ 7329 h 142153"/>
                <a:gd name="connsiteX21" fmla="*/ 100927 w 142163"/>
                <a:gd name="connsiteY21" fmla="*/ 54081 h 142153"/>
                <a:gd name="connsiteX22" fmla="*/ 100673 w 142163"/>
                <a:gd name="connsiteY22" fmla="*/ 55219 h 142153"/>
                <a:gd name="connsiteX23" fmla="*/ 41364 w 142163"/>
                <a:gd name="connsiteY23" fmla="*/ 55219 h 142153"/>
                <a:gd name="connsiteX24" fmla="*/ 47218 w 142163"/>
                <a:gd name="connsiteY24" fmla="*/ 42204 h 142153"/>
                <a:gd name="connsiteX25" fmla="*/ 58545 w 142163"/>
                <a:gd name="connsiteY25" fmla="*/ 33611 h 142153"/>
                <a:gd name="connsiteX26" fmla="*/ 73945 w 142163"/>
                <a:gd name="connsiteY26" fmla="*/ 30579 h 142153"/>
                <a:gd name="connsiteX27" fmla="*/ 89345 w 142163"/>
                <a:gd name="connsiteY27" fmla="*/ 33359 h 142153"/>
                <a:gd name="connsiteX28" fmla="*/ 98254 w 142163"/>
                <a:gd name="connsiteY28" fmla="*/ 40940 h 142153"/>
                <a:gd name="connsiteX29" fmla="*/ 101182 w 142163"/>
                <a:gd name="connsiteY29" fmla="*/ 52439 h 142153"/>
                <a:gd name="connsiteX30" fmla="*/ 101182 w 142163"/>
                <a:gd name="connsiteY30" fmla="*/ 54208 h 14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2163" h="142153">
                  <a:moveTo>
                    <a:pt x="108945" y="7581"/>
                  </a:moveTo>
                  <a:cubicBezTo>
                    <a:pt x="98509" y="2527"/>
                    <a:pt x="86418" y="0"/>
                    <a:pt x="72545" y="0"/>
                  </a:cubicBezTo>
                  <a:cubicBezTo>
                    <a:pt x="58673" y="0"/>
                    <a:pt x="46582" y="2906"/>
                    <a:pt x="35764" y="8719"/>
                  </a:cubicBezTo>
                  <a:cubicBezTo>
                    <a:pt x="24818" y="14531"/>
                    <a:pt x="16164" y="22745"/>
                    <a:pt x="9673" y="33359"/>
                  </a:cubicBezTo>
                  <a:cubicBezTo>
                    <a:pt x="3182" y="43973"/>
                    <a:pt x="0" y="56609"/>
                    <a:pt x="0" y="71140"/>
                  </a:cubicBezTo>
                  <a:cubicBezTo>
                    <a:pt x="0" y="86808"/>
                    <a:pt x="3564" y="99950"/>
                    <a:pt x="10564" y="110437"/>
                  </a:cubicBezTo>
                  <a:cubicBezTo>
                    <a:pt x="17564" y="121051"/>
                    <a:pt x="26982" y="128886"/>
                    <a:pt x="38691" y="134193"/>
                  </a:cubicBezTo>
                  <a:cubicBezTo>
                    <a:pt x="50400" y="139500"/>
                    <a:pt x="63382" y="142153"/>
                    <a:pt x="77636" y="142153"/>
                  </a:cubicBezTo>
                  <a:cubicBezTo>
                    <a:pt x="88709" y="142153"/>
                    <a:pt x="99273" y="140637"/>
                    <a:pt x="109073" y="137604"/>
                  </a:cubicBezTo>
                  <a:cubicBezTo>
                    <a:pt x="118873" y="134572"/>
                    <a:pt x="128036" y="130149"/>
                    <a:pt x="136436" y="124337"/>
                  </a:cubicBezTo>
                  <a:lnTo>
                    <a:pt x="124218" y="96159"/>
                  </a:lnTo>
                  <a:cubicBezTo>
                    <a:pt x="117982" y="100202"/>
                    <a:pt x="111364" y="103488"/>
                    <a:pt x="104364" y="105888"/>
                  </a:cubicBezTo>
                  <a:cubicBezTo>
                    <a:pt x="97364" y="108289"/>
                    <a:pt x="89855" y="109553"/>
                    <a:pt x="81836" y="109553"/>
                  </a:cubicBezTo>
                  <a:cubicBezTo>
                    <a:pt x="73818" y="109553"/>
                    <a:pt x="67454" y="108542"/>
                    <a:pt x="61600" y="106394"/>
                  </a:cubicBezTo>
                  <a:cubicBezTo>
                    <a:pt x="55745" y="104246"/>
                    <a:pt x="51164" y="101087"/>
                    <a:pt x="47854" y="96917"/>
                  </a:cubicBezTo>
                  <a:cubicBezTo>
                    <a:pt x="44545" y="92747"/>
                    <a:pt x="42382" y="87566"/>
                    <a:pt x="41364" y="81375"/>
                  </a:cubicBezTo>
                  <a:lnTo>
                    <a:pt x="136945" y="81375"/>
                  </a:lnTo>
                  <a:cubicBezTo>
                    <a:pt x="138473" y="78469"/>
                    <a:pt x="139745" y="74931"/>
                    <a:pt x="140764" y="70761"/>
                  </a:cubicBezTo>
                  <a:cubicBezTo>
                    <a:pt x="141782" y="66591"/>
                    <a:pt x="142164" y="62800"/>
                    <a:pt x="142164" y="59262"/>
                  </a:cubicBezTo>
                  <a:cubicBezTo>
                    <a:pt x="142164" y="47637"/>
                    <a:pt x="139236" y="37402"/>
                    <a:pt x="133382" y="28304"/>
                  </a:cubicBezTo>
                  <a:cubicBezTo>
                    <a:pt x="127527" y="19333"/>
                    <a:pt x="119382" y="12257"/>
                    <a:pt x="108945" y="7329"/>
                  </a:cubicBezTo>
                  <a:moveTo>
                    <a:pt x="100927" y="54081"/>
                  </a:moveTo>
                  <a:cubicBezTo>
                    <a:pt x="100927" y="54081"/>
                    <a:pt x="100927" y="54840"/>
                    <a:pt x="100673" y="55219"/>
                  </a:cubicBezTo>
                  <a:lnTo>
                    <a:pt x="41364" y="55219"/>
                  </a:lnTo>
                  <a:cubicBezTo>
                    <a:pt x="42382" y="50164"/>
                    <a:pt x="44291" y="45868"/>
                    <a:pt x="47218" y="42204"/>
                  </a:cubicBezTo>
                  <a:cubicBezTo>
                    <a:pt x="50145" y="38539"/>
                    <a:pt x="53964" y="35633"/>
                    <a:pt x="58545" y="33611"/>
                  </a:cubicBezTo>
                  <a:cubicBezTo>
                    <a:pt x="63127" y="31590"/>
                    <a:pt x="68218" y="30579"/>
                    <a:pt x="73945" y="30579"/>
                  </a:cubicBezTo>
                  <a:cubicBezTo>
                    <a:pt x="80182" y="30579"/>
                    <a:pt x="85273" y="31463"/>
                    <a:pt x="89345" y="33359"/>
                  </a:cubicBezTo>
                  <a:cubicBezTo>
                    <a:pt x="93291" y="35254"/>
                    <a:pt x="96345" y="37781"/>
                    <a:pt x="98254" y="40940"/>
                  </a:cubicBezTo>
                  <a:cubicBezTo>
                    <a:pt x="100164" y="44099"/>
                    <a:pt x="101182" y="48016"/>
                    <a:pt x="101182" y="52439"/>
                  </a:cubicBezTo>
                  <a:lnTo>
                    <a:pt x="101182" y="54208"/>
                  </a:lnTo>
                  <a:close/>
                </a:path>
              </a:pathLst>
            </a:custGeom>
            <a:grpFill/>
            <a:ln w="12700" cap="flat">
              <a:noFill/>
              <a:prstDash val="solid"/>
              <a:miter/>
            </a:ln>
          </p:spPr>
          <p:txBody>
            <a:bodyPr rtlCol="0" anchor="ctr"/>
            <a:lstStyle/>
            <a:p>
              <a:endParaRPr lang="en-GB" sz="2400">
                <a:solidFill>
                  <a:schemeClr val="tx2"/>
                </a:solidFill>
              </a:endParaRPr>
            </a:p>
          </p:txBody>
        </p:sp>
        <p:sp>
          <p:nvSpPr>
            <p:cNvPr id="54" name="Vrije vorm 53">
              <a:extLst>
                <a:ext uri="{FF2B5EF4-FFF2-40B4-BE49-F238E27FC236}">
                  <a16:creationId xmlns:a16="http://schemas.microsoft.com/office/drawing/2014/main" id="{6DDDF551-327E-8F24-A55E-19B48C6C4642}"/>
                </a:ext>
              </a:extLst>
            </p:cNvPr>
            <p:cNvSpPr/>
            <p:nvPr/>
          </p:nvSpPr>
          <p:spPr>
            <a:xfrm>
              <a:off x="1391000" y="638049"/>
              <a:ext cx="40345" cy="136467"/>
            </a:xfrm>
            <a:custGeom>
              <a:avLst/>
              <a:gdLst>
                <a:gd name="connsiteX0" fmla="*/ 0 w 40345"/>
                <a:gd name="connsiteY0" fmla="*/ 0 h 136467"/>
                <a:gd name="connsiteX1" fmla="*/ 40345 w 40345"/>
                <a:gd name="connsiteY1" fmla="*/ 0 h 136467"/>
                <a:gd name="connsiteX2" fmla="*/ 40345 w 40345"/>
                <a:gd name="connsiteY2" fmla="*/ 136467 h 136467"/>
                <a:gd name="connsiteX3" fmla="*/ 0 w 40345"/>
                <a:gd name="connsiteY3" fmla="*/ 136467 h 136467"/>
              </a:gdLst>
              <a:ahLst/>
              <a:cxnLst>
                <a:cxn ang="0">
                  <a:pos x="connsiteX0" y="connsiteY0"/>
                </a:cxn>
                <a:cxn ang="0">
                  <a:pos x="connsiteX1" y="connsiteY1"/>
                </a:cxn>
                <a:cxn ang="0">
                  <a:pos x="connsiteX2" y="connsiteY2"/>
                </a:cxn>
                <a:cxn ang="0">
                  <a:pos x="connsiteX3" y="connsiteY3"/>
                </a:cxn>
              </a:cxnLst>
              <a:rect l="l" t="t" r="r" b="b"/>
              <a:pathLst>
                <a:path w="40345" h="136467">
                  <a:moveTo>
                    <a:pt x="0" y="0"/>
                  </a:moveTo>
                  <a:lnTo>
                    <a:pt x="40345" y="0"/>
                  </a:lnTo>
                  <a:lnTo>
                    <a:pt x="40345" y="136467"/>
                  </a:lnTo>
                  <a:lnTo>
                    <a:pt x="0" y="136467"/>
                  </a:lnTo>
                  <a:close/>
                </a:path>
              </a:pathLst>
            </a:custGeom>
            <a:grpFill/>
            <a:ln w="12700" cap="flat">
              <a:noFill/>
              <a:prstDash val="solid"/>
              <a:miter/>
            </a:ln>
          </p:spPr>
          <p:txBody>
            <a:bodyPr rtlCol="0" anchor="ctr"/>
            <a:lstStyle/>
            <a:p>
              <a:endParaRPr lang="en-GB" sz="2400">
                <a:solidFill>
                  <a:schemeClr val="tx2"/>
                </a:solidFill>
              </a:endParaRPr>
            </a:p>
          </p:txBody>
        </p:sp>
        <p:sp>
          <p:nvSpPr>
            <p:cNvPr id="55" name="Vrije vorm 54">
              <a:extLst>
                <a:ext uri="{FF2B5EF4-FFF2-40B4-BE49-F238E27FC236}">
                  <a16:creationId xmlns:a16="http://schemas.microsoft.com/office/drawing/2014/main" id="{2DBEA4DE-334C-9EDA-51D5-3701404BBE4B}"/>
                </a:ext>
              </a:extLst>
            </p:cNvPr>
            <p:cNvSpPr/>
            <p:nvPr/>
          </p:nvSpPr>
          <p:spPr>
            <a:xfrm>
              <a:off x="1458327" y="580556"/>
              <a:ext cx="148018" cy="196866"/>
            </a:xfrm>
            <a:custGeom>
              <a:avLst/>
              <a:gdLst>
                <a:gd name="connsiteX0" fmla="*/ 107291 w 148018"/>
                <a:gd name="connsiteY0" fmla="*/ 72277 h 196866"/>
                <a:gd name="connsiteX1" fmla="*/ 90364 w 148018"/>
                <a:gd name="connsiteY1" fmla="*/ 59388 h 196866"/>
                <a:gd name="connsiteX2" fmla="*/ 65800 w 148018"/>
                <a:gd name="connsiteY2" fmla="*/ 54587 h 196866"/>
                <a:gd name="connsiteX3" fmla="*/ 32454 w 148018"/>
                <a:gd name="connsiteY3" fmla="*/ 63179 h 196866"/>
                <a:gd name="connsiteX4" fmla="*/ 8782 w 148018"/>
                <a:gd name="connsiteY4" fmla="*/ 87693 h 196866"/>
                <a:gd name="connsiteX5" fmla="*/ 0 w 148018"/>
                <a:gd name="connsiteY5" fmla="*/ 125727 h 196866"/>
                <a:gd name="connsiteX6" fmla="*/ 8782 w 148018"/>
                <a:gd name="connsiteY6" fmla="*/ 163634 h 196866"/>
                <a:gd name="connsiteX7" fmla="*/ 32454 w 148018"/>
                <a:gd name="connsiteY7" fmla="*/ 188274 h 196866"/>
                <a:gd name="connsiteX8" fmla="*/ 65800 w 148018"/>
                <a:gd name="connsiteY8" fmla="*/ 196866 h 196866"/>
                <a:gd name="connsiteX9" fmla="*/ 92018 w 148018"/>
                <a:gd name="connsiteY9" fmla="*/ 191307 h 196866"/>
                <a:gd name="connsiteX10" fmla="*/ 109709 w 148018"/>
                <a:gd name="connsiteY10" fmla="*/ 176523 h 196866"/>
                <a:gd name="connsiteX11" fmla="*/ 109709 w 148018"/>
                <a:gd name="connsiteY11" fmla="*/ 193960 h 196866"/>
                <a:gd name="connsiteX12" fmla="*/ 148018 w 148018"/>
                <a:gd name="connsiteY12" fmla="*/ 193960 h 196866"/>
                <a:gd name="connsiteX13" fmla="*/ 148018 w 148018"/>
                <a:gd name="connsiteY13" fmla="*/ 0 h 196866"/>
                <a:gd name="connsiteX14" fmla="*/ 107418 w 148018"/>
                <a:gd name="connsiteY14" fmla="*/ 0 h 196866"/>
                <a:gd name="connsiteX15" fmla="*/ 107418 w 148018"/>
                <a:gd name="connsiteY15" fmla="*/ 72277 h 196866"/>
                <a:gd name="connsiteX16" fmla="*/ 105000 w 148018"/>
                <a:gd name="connsiteY16" fmla="*/ 144933 h 196866"/>
                <a:gd name="connsiteX17" fmla="*/ 93036 w 148018"/>
                <a:gd name="connsiteY17" fmla="*/ 157569 h 196866"/>
                <a:gd name="connsiteX18" fmla="*/ 75218 w 148018"/>
                <a:gd name="connsiteY18" fmla="*/ 161991 h 196866"/>
                <a:gd name="connsiteX19" fmla="*/ 57527 w 148018"/>
                <a:gd name="connsiteY19" fmla="*/ 157569 h 196866"/>
                <a:gd name="connsiteX20" fmla="*/ 45564 w 148018"/>
                <a:gd name="connsiteY20" fmla="*/ 144933 h 196866"/>
                <a:gd name="connsiteX21" fmla="*/ 41364 w 148018"/>
                <a:gd name="connsiteY21" fmla="*/ 125600 h 196866"/>
                <a:gd name="connsiteX22" fmla="*/ 45564 w 148018"/>
                <a:gd name="connsiteY22" fmla="*/ 106141 h 196866"/>
                <a:gd name="connsiteX23" fmla="*/ 57527 w 148018"/>
                <a:gd name="connsiteY23" fmla="*/ 93632 h 196866"/>
                <a:gd name="connsiteX24" fmla="*/ 75218 w 148018"/>
                <a:gd name="connsiteY24" fmla="*/ 89335 h 196866"/>
                <a:gd name="connsiteX25" fmla="*/ 93036 w 148018"/>
                <a:gd name="connsiteY25" fmla="*/ 93632 h 196866"/>
                <a:gd name="connsiteX26" fmla="*/ 105000 w 148018"/>
                <a:gd name="connsiteY26" fmla="*/ 106141 h 196866"/>
                <a:gd name="connsiteX27" fmla="*/ 109327 w 148018"/>
                <a:gd name="connsiteY27" fmla="*/ 125600 h 196866"/>
                <a:gd name="connsiteX28" fmla="*/ 105000 w 148018"/>
                <a:gd name="connsiteY28" fmla="*/ 144933 h 196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8018" h="196866">
                  <a:moveTo>
                    <a:pt x="107291" y="72277"/>
                  </a:moveTo>
                  <a:cubicBezTo>
                    <a:pt x="102964" y="66844"/>
                    <a:pt x="97364" y="62547"/>
                    <a:pt x="90364" y="59388"/>
                  </a:cubicBezTo>
                  <a:cubicBezTo>
                    <a:pt x="83364" y="56230"/>
                    <a:pt x="75218" y="54587"/>
                    <a:pt x="65800" y="54587"/>
                  </a:cubicBezTo>
                  <a:cubicBezTo>
                    <a:pt x="53582" y="54587"/>
                    <a:pt x="42382" y="57493"/>
                    <a:pt x="32454" y="63179"/>
                  </a:cubicBezTo>
                  <a:cubicBezTo>
                    <a:pt x="22527" y="68865"/>
                    <a:pt x="14636" y="77079"/>
                    <a:pt x="8782" y="87693"/>
                  </a:cubicBezTo>
                  <a:cubicBezTo>
                    <a:pt x="2927" y="98307"/>
                    <a:pt x="0" y="111069"/>
                    <a:pt x="0" y="125727"/>
                  </a:cubicBezTo>
                  <a:cubicBezTo>
                    <a:pt x="0" y="140384"/>
                    <a:pt x="2927" y="152894"/>
                    <a:pt x="8782" y="163634"/>
                  </a:cubicBezTo>
                  <a:cubicBezTo>
                    <a:pt x="14636" y="174375"/>
                    <a:pt x="22527" y="182588"/>
                    <a:pt x="32454" y="188274"/>
                  </a:cubicBezTo>
                  <a:cubicBezTo>
                    <a:pt x="42382" y="193960"/>
                    <a:pt x="53455" y="196866"/>
                    <a:pt x="65800" y="196866"/>
                  </a:cubicBezTo>
                  <a:cubicBezTo>
                    <a:pt x="75727" y="196866"/>
                    <a:pt x="84509" y="194971"/>
                    <a:pt x="92018" y="191307"/>
                  </a:cubicBezTo>
                  <a:cubicBezTo>
                    <a:pt x="99527" y="187642"/>
                    <a:pt x="105382" y="182714"/>
                    <a:pt x="109709" y="176523"/>
                  </a:cubicBezTo>
                  <a:lnTo>
                    <a:pt x="109709" y="193960"/>
                  </a:lnTo>
                  <a:lnTo>
                    <a:pt x="148018" y="193960"/>
                  </a:lnTo>
                  <a:lnTo>
                    <a:pt x="148018" y="0"/>
                  </a:lnTo>
                  <a:lnTo>
                    <a:pt x="107418" y="0"/>
                  </a:lnTo>
                  <a:lnTo>
                    <a:pt x="107418" y="72277"/>
                  </a:lnTo>
                  <a:close/>
                  <a:moveTo>
                    <a:pt x="105000" y="144933"/>
                  </a:moveTo>
                  <a:cubicBezTo>
                    <a:pt x="102073" y="150493"/>
                    <a:pt x="98127" y="154663"/>
                    <a:pt x="93036" y="157569"/>
                  </a:cubicBezTo>
                  <a:cubicBezTo>
                    <a:pt x="87945" y="160475"/>
                    <a:pt x="81964" y="161991"/>
                    <a:pt x="75218" y="161991"/>
                  </a:cubicBezTo>
                  <a:cubicBezTo>
                    <a:pt x="68473" y="161991"/>
                    <a:pt x="62745" y="160475"/>
                    <a:pt x="57527" y="157569"/>
                  </a:cubicBezTo>
                  <a:cubicBezTo>
                    <a:pt x="52309" y="154663"/>
                    <a:pt x="48364" y="150493"/>
                    <a:pt x="45564" y="144933"/>
                  </a:cubicBezTo>
                  <a:cubicBezTo>
                    <a:pt x="42764" y="139373"/>
                    <a:pt x="41364" y="132929"/>
                    <a:pt x="41364" y="125600"/>
                  </a:cubicBezTo>
                  <a:cubicBezTo>
                    <a:pt x="41364" y="118271"/>
                    <a:pt x="42764" y="111574"/>
                    <a:pt x="45564" y="106141"/>
                  </a:cubicBezTo>
                  <a:cubicBezTo>
                    <a:pt x="48364" y="100708"/>
                    <a:pt x="52436" y="96538"/>
                    <a:pt x="57527" y="93632"/>
                  </a:cubicBezTo>
                  <a:cubicBezTo>
                    <a:pt x="62745" y="90725"/>
                    <a:pt x="68600" y="89335"/>
                    <a:pt x="75218" y="89335"/>
                  </a:cubicBezTo>
                  <a:cubicBezTo>
                    <a:pt x="81836" y="89335"/>
                    <a:pt x="87945" y="90725"/>
                    <a:pt x="93036" y="93632"/>
                  </a:cubicBezTo>
                  <a:cubicBezTo>
                    <a:pt x="98127" y="96538"/>
                    <a:pt x="102073" y="100708"/>
                    <a:pt x="105000" y="106141"/>
                  </a:cubicBezTo>
                  <a:cubicBezTo>
                    <a:pt x="107927" y="111574"/>
                    <a:pt x="109327" y="118019"/>
                    <a:pt x="109327" y="125600"/>
                  </a:cubicBezTo>
                  <a:cubicBezTo>
                    <a:pt x="109327" y="133182"/>
                    <a:pt x="107927" y="139373"/>
                    <a:pt x="105000" y="144933"/>
                  </a:cubicBezTo>
                </a:path>
              </a:pathLst>
            </a:custGeom>
            <a:grpFill/>
            <a:ln w="12700" cap="flat">
              <a:noFill/>
              <a:prstDash val="solid"/>
              <a:miter/>
            </a:ln>
          </p:spPr>
          <p:txBody>
            <a:bodyPr rtlCol="0" anchor="ctr"/>
            <a:lstStyle/>
            <a:p>
              <a:endParaRPr lang="en-GB" sz="2400">
                <a:solidFill>
                  <a:schemeClr val="tx2"/>
                </a:solidFill>
              </a:endParaRPr>
            </a:p>
          </p:txBody>
        </p:sp>
        <p:sp>
          <p:nvSpPr>
            <p:cNvPr id="56" name="Vrije vorm 55">
              <a:extLst>
                <a:ext uri="{FF2B5EF4-FFF2-40B4-BE49-F238E27FC236}">
                  <a16:creationId xmlns:a16="http://schemas.microsoft.com/office/drawing/2014/main" id="{4A222004-F34F-D10C-C3A2-3FFA20B26362}"/>
                </a:ext>
              </a:extLst>
            </p:cNvPr>
            <p:cNvSpPr/>
            <p:nvPr/>
          </p:nvSpPr>
          <p:spPr>
            <a:xfrm>
              <a:off x="1632181" y="635143"/>
              <a:ext cx="142163" cy="142153"/>
            </a:xfrm>
            <a:custGeom>
              <a:avLst/>
              <a:gdLst>
                <a:gd name="connsiteX0" fmla="*/ 108946 w 142163"/>
                <a:gd name="connsiteY0" fmla="*/ 7581 h 142153"/>
                <a:gd name="connsiteX1" fmla="*/ 72546 w 142163"/>
                <a:gd name="connsiteY1" fmla="*/ 0 h 142153"/>
                <a:gd name="connsiteX2" fmla="*/ 35764 w 142163"/>
                <a:gd name="connsiteY2" fmla="*/ 8719 h 142153"/>
                <a:gd name="connsiteX3" fmla="*/ 9673 w 142163"/>
                <a:gd name="connsiteY3" fmla="*/ 33359 h 142153"/>
                <a:gd name="connsiteX4" fmla="*/ 0 w 142163"/>
                <a:gd name="connsiteY4" fmla="*/ 71140 h 142153"/>
                <a:gd name="connsiteX5" fmla="*/ 10564 w 142163"/>
                <a:gd name="connsiteY5" fmla="*/ 110437 h 142153"/>
                <a:gd name="connsiteX6" fmla="*/ 38691 w 142163"/>
                <a:gd name="connsiteY6" fmla="*/ 134193 h 142153"/>
                <a:gd name="connsiteX7" fmla="*/ 77636 w 142163"/>
                <a:gd name="connsiteY7" fmla="*/ 142153 h 142153"/>
                <a:gd name="connsiteX8" fmla="*/ 109073 w 142163"/>
                <a:gd name="connsiteY8" fmla="*/ 137604 h 142153"/>
                <a:gd name="connsiteX9" fmla="*/ 136436 w 142163"/>
                <a:gd name="connsiteY9" fmla="*/ 124337 h 142153"/>
                <a:gd name="connsiteX10" fmla="*/ 124218 w 142163"/>
                <a:gd name="connsiteY10" fmla="*/ 96159 h 142153"/>
                <a:gd name="connsiteX11" fmla="*/ 104364 w 142163"/>
                <a:gd name="connsiteY11" fmla="*/ 105888 h 142153"/>
                <a:gd name="connsiteX12" fmla="*/ 81836 w 142163"/>
                <a:gd name="connsiteY12" fmla="*/ 109553 h 142153"/>
                <a:gd name="connsiteX13" fmla="*/ 61600 w 142163"/>
                <a:gd name="connsiteY13" fmla="*/ 106394 h 142153"/>
                <a:gd name="connsiteX14" fmla="*/ 47855 w 142163"/>
                <a:gd name="connsiteY14" fmla="*/ 96917 h 142153"/>
                <a:gd name="connsiteX15" fmla="*/ 41364 w 142163"/>
                <a:gd name="connsiteY15" fmla="*/ 81375 h 142153"/>
                <a:gd name="connsiteX16" fmla="*/ 136945 w 142163"/>
                <a:gd name="connsiteY16" fmla="*/ 81375 h 142153"/>
                <a:gd name="connsiteX17" fmla="*/ 140764 w 142163"/>
                <a:gd name="connsiteY17" fmla="*/ 70761 h 142153"/>
                <a:gd name="connsiteX18" fmla="*/ 142164 w 142163"/>
                <a:gd name="connsiteY18" fmla="*/ 59262 h 142153"/>
                <a:gd name="connsiteX19" fmla="*/ 133382 w 142163"/>
                <a:gd name="connsiteY19" fmla="*/ 28304 h 142153"/>
                <a:gd name="connsiteX20" fmla="*/ 108946 w 142163"/>
                <a:gd name="connsiteY20" fmla="*/ 7329 h 142153"/>
                <a:gd name="connsiteX21" fmla="*/ 100927 w 142163"/>
                <a:gd name="connsiteY21" fmla="*/ 54081 h 142153"/>
                <a:gd name="connsiteX22" fmla="*/ 100673 w 142163"/>
                <a:gd name="connsiteY22" fmla="*/ 55219 h 142153"/>
                <a:gd name="connsiteX23" fmla="*/ 41364 w 142163"/>
                <a:gd name="connsiteY23" fmla="*/ 55219 h 142153"/>
                <a:gd name="connsiteX24" fmla="*/ 47218 w 142163"/>
                <a:gd name="connsiteY24" fmla="*/ 42204 h 142153"/>
                <a:gd name="connsiteX25" fmla="*/ 58545 w 142163"/>
                <a:gd name="connsiteY25" fmla="*/ 33611 h 142153"/>
                <a:gd name="connsiteX26" fmla="*/ 73946 w 142163"/>
                <a:gd name="connsiteY26" fmla="*/ 30579 h 142153"/>
                <a:gd name="connsiteX27" fmla="*/ 89346 w 142163"/>
                <a:gd name="connsiteY27" fmla="*/ 33359 h 142153"/>
                <a:gd name="connsiteX28" fmla="*/ 98255 w 142163"/>
                <a:gd name="connsiteY28" fmla="*/ 40940 h 142153"/>
                <a:gd name="connsiteX29" fmla="*/ 101182 w 142163"/>
                <a:gd name="connsiteY29" fmla="*/ 52439 h 142153"/>
                <a:gd name="connsiteX30" fmla="*/ 101182 w 142163"/>
                <a:gd name="connsiteY30" fmla="*/ 54208 h 14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2163" h="142153">
                  <a:moveTo>
                    <a:pt x="108946" y="7581"/>
                  </a:moveTo>
                  <a:cubicBezTo>
                    <a:pt x="98509" y="2527"/>
                    <a:pt x="86418" y="0"/>
                    <a:pt x="72546" y="0"/>
                  </a:cubicBezTo>
                  <a:cubicBezTo>
                    <a:pt x="58673" y="0"/>
                    <a:pt x="46582" y="2906"/>
                    <a:pt x="35764" y="8719"/>
                  </a:cubicBezTo>
                  <a:cubicBezTo>
                    <a:pt x="24818" y="14531"/>
                    <a:pt x="16164" y="22745"/>
                    <a:pt x="9673" y="33359"/>
                  </a:cubicBezTo>
                  <a:cubicBezTo>
                    <a:pt x="3182" y="43973"/>
                    <a:pt x="0" y="56609"/>
                    <a:pt x="0" y="71140"/>
                  </a:cubicBezTo>
                  <a:cubicBezTo>
                    <a:pt x="0" y="86808"/>
                    <a:pt x="3564" y="99950"/>
                    <a:pt x="10564" y="110437"/>
                  </a:cubicBezTo>
                  <a:cubicBezTo>
                    <a:pt x="17564" y="121051"/>
                    <a:pt x="26982" y="128886"/>
                    <a:pt x="38691" y="134193"/>
                  </a:cubicBezTo>
                  <a:cubicBezTo>
                    <a:pt x="50400" y="139500"/>
                    <a:pt x="63382" y="142153"/>
                    <a:pt x="77636" y="142153"/>
                  </a:cubicBezTo>
                  <a:cubicBezTo>
                    <a:pt x="88709" y="142153"/>
                    <a:pt x="99273" y="140637"/>
                    <a:pt x="109073" y="137604"/>
                  </a:cubicBezTo>
                  <a:cubicBezTo>
                    <a:pt x="118873" y="134572"/>
                    <a:pt x="128036" y="130149"/>
                    <a:pt x="136436" y="124337"/>
                  </a:cubicBezTo>
                  <a:lnTo>
                    <a:pt x="124218" y="96159"/>
                  </a:lnTo>
                  <a:cubicBezTo>
                    <a:pt x="117982" y="100202"/>
                    <a:pt x="111364" y="103488"/>
                    <a:pt x="104364" y="105888"/>
                  </a:cubicBezTo>
                  <a:cubicBezTo>
                    <a:pt x="97364" y="108289"/>
                    <a:pt x="89855" y="109553"/>
                    <a:pt x="81836" y="109553"/>
                  </a:cubicBezTo>
                  <a:cubicBezTo>
                    <a:pt x="73818" y="109553"/>
                    <a:pt x="67455" y="108542"/>
                    <a:pt x="61600" y="106394"/>
                  </a:cubicBezTo>
                  <a:cubicBezTo>
                    <a:pt x="55746" y="104246"/>
                    <a:pt x="51164" y="101087"/>
                    <a:pt x="47855" y="96917"/>
                  </a:cubicBezTo>
                  <a:cubicBezTo>
                    <a:pt x="44545" y="92747"/>
                    <a:pt x="42382" y="87566"/>
                    <a:pt x="41364" y="81375"/>
                  </a:cubicBezTo>
                  <a:lnTo>
                    <a:pt x="136945" y="81375"/>
                  </a:lnTo>
                  <a:cubicBezTo>
                    <a:pt x="138473" y="78469"/>
                    <a:pt x="139746" y="74931"/>
                    <a:pt x="140764" y="70761"/>
                  </a:cubicBezTo>
                  <a:cubicBezTo>
                    <a:pt x="141782" y="66591"/>
                    <a:pt x="142164" y="62800"/>
                    <a:pt x="142164" y="59262"/>
                  </a:cubicBezTo>
                  <a:cubicBezTo>
                    <a:pt x="142164" y="47637"/>
                    <a:pt x="139236" y="37402"/>
                    <a:pt x="133382" y="28304"/>
                  </a:cubicBezTo>
                  <a:cubicBezTo>
                    <a:pt x="127527" y="19333"/>
                    <a:pt x="119382" y="12257"/>
                    <a:pt x="108946" y="7329"/>
                  </a:cubicBezTo>
                  <a:moveTo>
                    <a:pt x="100927" y="54081"/>
                  </a:moveTo>
                  <a:cubicBezTo>
                    <a:pt x="100927" y="54081"/>
                    <a:pt x="100927" y="54840"/>
                    <a:pt x="100673" y="55219"/>
                  </a:cubicBezTo>
                  <a:lnTo>
                    <a:pt x="41364" y="55219"/>
                  </a:lnTo>
                  <a:cubicBezTo>
                    <a:pt x="42382" y="50164"/>
                    <a:pt x="44291" y="45868"/>
                    <a:pt x="47218" y="42204"/>
                  </a:cubicBezTo>
                  <a:cubicBezTo>
                    <a:pt x="50145" y="38539"/>
                    <a:pt x="53964" y="35633"/>
                    <a:pt x="58545" y="33611"/>
                  </a:cubicBezTo>
                  <a:cubicBezTo>
                    <a:pt x="63127" y="31590"/>
                    <a:pt x="68218" y="30579"/>
                    <a:pt x="73946" y="30579"/>
                  </a:cubicBezTo>
                  <a:cubicBezTo>
                    <a:pt x="80182" y="30579"/>
                    <a:pt x="85273" y="31463"/>
                    <a:pt x="89346" y="33359"/>
                  </a:cubicBezTo>
                  <a:cubicBezTo>
                    <a:pt x="93291" y="35254"/>
                    <a:pt x="96345" y="37781"/>
                    <a:pt x="98255" y="40940"/>
                  </a:cubicBezTo>
                  <a:cubicBezTo>
                    <a:pt x="100164" y="44099"/>
                    <a:pt x="101182" y="48016"/>
                    <a:pt x="101182" y="52439"/>
                  </a:cubicBezTo>
                  <a:lnTo>
                    <a:pt x="101182" y="54208"/>
                  </a:lnTo>
                  <a:close/>
                </a:path>
              </a:pathLst>
            </a:custGeom>
            <a:grpFill/>
            <a:ln w="12700" cap="flat">
              <a:noFill/>
              <a:prstDash val="solid"/>
              <a:miter/>
            </a:ln>
          </p:spPr>
          <p:txBody>
            <a:bodyPr rtlCol="0" anchor="ctr"/>
            <a:lstStyle/>
            <a:p>
              <a:endParaRPr lang="en-GB" sz="2400">
                <a:solidFill>
                  <a:schemeClr val="tx2"/>
                </a:solidFill>
              </a:endParaRPr>
            </a:p>
          </p:txBody>
        </p:sp>
        <p:sp>
          <p:nvSpPr>
            <p:cNvPr id="57" name="Vrije vorm 56">
              <a:extLst>
                <a:ext uri="{FF2B5EF4-FFF2-40B4-BE49-F238E27FC236}">
                  <a16:creationId xmlns:a16="http://schemas.microsoft.com/office/drawing/2014/main" id="{10207B6C-8E10-2E39-9C52-9B1FA4137FF9}"/>
                </a:ext>
              </a:extLst>
            </p:cNvPr>
            <p:cNvSpPr/>
            <p:nvPr/>
          </p:nvSpPr>
          <p:spPr>
            <a:xfrm>
              <a:off x="1801199" y="635016"/>
              <a:ext cx="131600" cy="139499"/>
            </a:xfrm>
            <a:custGeom>
              <a:avLst/>
              <a:gdLst>
                <a:gd name="connsiteX0" fmla="*/ 81582 w 131600"/>
                <a:gd name="connsiteY0" fmla="*/ 126 h 139499"/>
                <a:gd name="connsiteX1" fmla="*/ 55236 w 131600"/>
                <a:gd name="connsiteY1" fmla="*/ 5307 h 139499"/>
                <a:gd name="connsiteX2" fmla="*/ 38309 w 131600"/>
                <a:gd name="connsiteY2" fmla="*/ 19586 h 139499"/>
                <a:gd name="connsiteX3" fmla="*/ 38309 w 131600"/>
                <a:gd name="connsiteY3" fmla="*/ 3033 h 139499"/>
                <a:gd name="connsiteX4" fmla="*/ 0 w 131600"/>
                <a:gd name="connsiteY4" fmla="*/ 3033 h 139499"/>
                <a:gd name="connsiteX5" fmla="*/ 0 w 131600"/>
                <a:gd name="connsiteY5" fmla="*/ 139500 h 139499"/>
                <a:gd name="connsiteX6" fmla="*/ 40346 w 131600"/>
                <a:gd name="connsiteY6" fmla="*/ 139500 h 139499"/>
                <a:gd name="connsiteX7" fmla="*/ 40346 w 131600"/>
                <a:gd name="connsiteY7" fmla="*/ 68360 h 139499"/>
                <a:gd name="connsiteX8" fmla="*/ 48109 w 131600"/>
                <a:gd name="connsiteY8" fmla="*/ 43594 h 139499"/>
                <a:gd name="connsiteX9" fmla="*/ 68982 w 131600"/>
                <a:gd name="connsiteY9" fmla="*/ 35001 h 139499"/>
                <a:gd name="connsiteX10" fmla="*/ 85782 w 131600"/>
                <a:gd name="connsiteY10" fmla="*/ 41193 h 139499"/>
                <a:gd name="connsiteX11" fmla="*/ 91255 w 131600"/>
                <a:gd name="connsiteY11" fmla="*/ 60147 h 139499"/>
                <a:gd name="connsiteX12" fmla="*/ 91255 w 131600"/>
                <a:gd name="connsiteY12" fmla="*/ 139373 h 139499"/>
                <a:gd name="connsiteX13" fmla="*/ 131600 w 131600"/>
                <a:gd name="connsiteY13" fmla="*/ 139373 h 139499"/>
                <a:gd name="connsiteX14" fmla="*/ 131600 w 131600"/>
                <a:gd name="connsiteY14" fmla="*/ 54081 h 139499"/>
                <a:gd name="connsiteX15" fmla="*/ 118109 w 131600"/>
                <a:gd name="connsiteY15" fmla="*/ 13268 h 139499"/>
                <a:gd name="connsiteX16" fmla="*/ 81582 w 131600"/>
                <a:gd name="connsiteY16" fmla="*/ 0 h 139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600" h="139499">
                  <a:moveTo>
                    <a:pt x="81582" y="126"/>
                  </a:moveTo>
                  <a:cubicBezTo>
                    <a:pt x="71018" y="126"/>
                    <a:pt x="62236" y="1895"/>
                    <a:pt x="55236" y="5307"/>
                  </a:cubicBezTo>
                  <a:cubicBezTo>
                    <a:pt x="48236" y="8845"/>
                    <a:pt x="42509" y="13520"/>
                    <a:pt x="38309" y="19586"/>
                  </a:cubicBezTo>
                  <a:lnTo>
                    <a:pt x="38309" y="3033"/>
                  </a:lnTo>
                  <a:lnTo>
                    <a:pt x="0" y="3033"/>
                  </a:lnTo>
                  <a:lnTo>
                    <a:pt x="0" y="139500"/>
                  </a:lnTo>
                  <a:lnTo>
                    <a:pt x="40346" y="139500"/>
                  </a:lnTo>
                  <a:lnTo>
                    <a:pt x="40346" y="68360"/>
                  </a:lnTo>
                  <a:cubicBezTo>
                    <a:pt x="40346" y="57493"/>
                    <a:pt x="42891" y="49280"/>
                    <a:pt x="48109" y="43594"/>
                  </a:cubicBezTo>
                  <a:cubicBezTo>
                    <a:pt x="53327" y="37908"/>
                    <a:pt x="60200" y="35001"/>
                    <a:pt x="68982" y="35001"/>
                  </a:cubicBezTo>
                  <a:cubicBezTo>
                    <a:pt x="76618" y="35001"/>
                    <a:pt x="82218" y="37023"/>
                    <a:pt x="85782" y="41193"/>
                  </a:cubicBezTo>
                  <a:cubicBezTo>
                    <a:pt x="89345" y="45363"/>
                    <a:pt x="91255" y="51681"/>
                    <a:pt x="91255" y="60147"/>
                  </a:cubicBezTo>
                  <a:lnTo>
                    <a:pt x="91255" y="139373"/>
                  </a:lnTo>
                  <a:lnTo>
                    <a:pt x="131600" y="139373"/>
                  </a:lnTo>
                  <a:lnTo>
                    <a:pt x="131600" y="54081"/>
                  </a:lnTo>
                  <a:cubicBezTo>
                    <a:pt x="131600" y="35759"/>
                    <a:pt x="127145" y="22113"/>
                    <a:pt x="118109" y="13268"/>
                  </a:cubicBezTo>
                  <a:cubicBezTo>
                    <a:pt x="109073" y="4423"/>
                    <a:pt x="96982" y="0"/>
                    <a:pt x="81582" y="0"/>
                  </a:cubicBezTo>
                </a:path>
              </a:pathLst>
            </a:custGeom>
            <a:grpFill/>
            <a:ln w="12700" cap="flat">
              <a:noFill/>
              <a:prstDash val="solid"/>
              <a:miter/>
            </a:ln>
          </p:spPr>
          <p:txBody>
            <a:bodyPr rtlCol="0" anchor="ctr"/>
            <a:lstStyle/>
            <a:p>
              <a:endParaRPr lang="en-GB" sz="2400">
                <a:solidFill>
                  <a:schemeClr val="tx2"/>
                </a:solidFill>
              </a:endParaRPr>
            </a:p>
          </p:txBody>
        </p:sp>
        <p:sp>
          <p:nvSpPr>
            <p:cNvPr id="58" name="Vrije vorm 57">
              <a:extLst>
                <a:ext uri="{FF2B5EF4-FFF2-40B4-BE49-F238E27FC236}">
                  <a16:creationId xmlns:a16="http://schemas.microsoft.com/office/drawing/2014/main" id="{749BC4ED-DDF3-ED4D-B214-92867B3E2CAD}"/>
                </a:ext>
              </a:extLst>
            </p:cNvPr>
            <p:cNvSpPr/>
            <p:nvPr/>
          </p:nvSpPr>
          <p:spPr>
            <a:xfrm>
              <a:off x="1083254" y="573859"/>
              <a:ext cx="127400" cy="200657"/>
            </a:xfrm>
            <a:custGeom>
              <a:avLst/>
              <a:gdLst>
                <a:gd name="connsiteX0" fmla="*/ 42636 w 127400"/>
                <a:gd name="connsiteY0" fmla="*/ 163761 h 200657"/>
                <a:gd name="connsiteX1" fmla="*/ 127400 w 127400"/>
                <a:gd name="connsiteY1" fmla="*/ 163761 h 200657"/>
                <a:gd name="connsiteX2" fmla="*/ 127400 w 127400"/>
                <a:gd name="connsiteY2" fmla="*/ 200657 h 200657"/>
                <a:gd name="connsiteX3" fmla="*/ 0 w 127400"/>
                <a:gd name="connsiteY3" fmla="*/ 200657 h 200657"/>
                <a:gd name="connsiteX4" fmla="*/ 0 w 127400"/>
                <a:gd name="connsiteY4" fmla="*/ 0 h 200657"/>
                <a:gd name="connsiteX5" fmla="*/ 42636 w 127400"/>
                <a:gd name="connsiteY5" fmla="*/ 0 h 200657"/>
                <a:gd name="connsiteX6" fmla="*/ 42636 w 127400"/>
                <a:gd name="connsiteY6" fmla="*/ 163761 h 20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400" h="200657">
                  <a:moveTo>
                    <a:pt x="42636" y="163761"/>
                  </a:moveTo>
                  <a:lnTo>
                    <a:pt x="127400" y="163761"/>
                  </a:lnTo>
                  <a:lnTo>
                    <a:pt x="127400" y="200657"/>
                  </a:lnTo>
                  <a:lnTo>
                    <a:pt x="0" y="200657"/>
                  </a:lnTo>
                  <a:lnTo>
                    <a:pt x="0" y="0"/>
                  </a:lnTo>
                  <a:lnTo>
                    <a:pt x="42636" y="0"/>
                  </a:lnTo>
                  <a:lnTo>
                    <a:pt x="42636" y="163761"/>
                  </a:lnTo>
                  <a:close/>
                </a:path>
              </a:pathLst>
            </a:custGeom>
            <a:grpFill/>
            <a:ln w="12700" cap="flat">
              <a:noFill/>
              <a:prstDash val="solid"/>
              <a:miter/>
            </a:ln>
          </p:spPr>
          <p:txBody>
            <a:bodyPr rtlCol="0" anchor="ctr"/>
            <a:lstStyle/>
            <a:p>
              <a:endParaRPr lang="en-GB" sz="2400">
                <a:solidFill>
                  <a:schemeClr val="tx2"/>
                </a:solidFill>
              </a:endParaRPr>
            </a:p>
          </p:txBody>
        </p:sp>
        <p:sp>
          <p:nvSpPr>
            <p:cNvPr id="59" name="Vrije vorm 58">
              <a:extLst>
                <a:ext uri="{FF2B5EF4-FFF2-40B4-BE49-F238E27FC236}">
                  <a16:creationId xmlns:a16="http://schemas.microsoft.com/office/drawing/2014/main" id="{372937E2-6943-5166-5EEE-E32791183F33}"/>
                </a:ext>
              </a:extLst>
            </p:cNvPr>
            <p:cNvSpPr/>
            <p:nvPr/>
          </p:nvSpPr>
          <p:spPr>
            <a:xfrm>
              <a:off x="252036" y="251518"/>
              <a:ext cx="680272" cy="525651"/>
            </a:xfrm>
            <a:custGeom>
              <a:avLst/>
              <a:gdLst>
                <a:gd name="connsiteX0" fmla="*/ 232909 w 680272"/>
                <a:gd name="connsiteY0" fmla="*/ 32853 h 525651"/>
                <a:gd name="connsiteX1" fmla="*/ 230236 w 680272"/>
                <a:gd name="connsiteY1" fmla="*/ 27420 h 525651"/>
                <a:gd name="connsiteX2" fmla="*/ 355727 w 680272"/>
                <a:gd name="connsiteY2" fmla="*/ 0 h 525651"/>
                <a:gd name="connsiteX3" fmla="*/ 373545 w 680272"/>
                <a:gd name="connsiteY3" fmla="*/ 8213 h 525651"/>
                <a:gd name="connsiteX4" fmla="*/ 346309 w 680272"/>
                <a:gd name="connsiteY4" fmla="*/ 36644 h 525651"/>
                <a:gd name="connsiteX5" fmla="*/ 214073 w 680272"/>
                <a:gd name="connsiteY5" fmla="*/ 123199 h 525651"/>
                <a:gd name="connsiteX6" fmla="*/ 216745 w 680272"/>
                <a:gd name="connsiteY6" fmla="*/ 128507 h 525651"/>
                <a:gd name="connsiteX7" fmla="*/ 322764 w 680272"/>
                <a:gd name="connsiteY7" fmla="*/ 88451 h 525651"/>
                <a:gd name="connsiteX8" fmla="*/ 532127 w 680272"/>
                <a:gd name="connsiteY8" fmla="*/ 41446 h 525651"/>
                <a:gd name="connsiteX9" fmla="*/ 567000 w 680272"/>
                <a:gd name="connsiteY9" fmla="*/ 54334 h 525651"/>
                <a:gd name="connsiteX10" fmla="*/ 529709 w 680272"/>
                <a:gd name="connsiteY10" fmla="*/ 97422 h 525651"/>
                <a:gd name="connsiteX11" fmla="*/ 453345 w 680272"/>
                <a:gd name="connsiteY11" fmla="*/ 217210 h 525651"/>
                <a:gd name="connsiteX12" fmla="*/ 680273 w 680272"/>
                <a:gd name="connsiteY12" fmla="*/ 398787 h 525651"/>
                <a:gd name="connsiteX13" fmla="*/ 455382 w 680272"/>
                <a:gd name="connsiteY13" fmla="*/ 525651 h 525651"/>
                <a:gd name="connsiteX14" fmla="*/ 175636 w 680272"/>
                <a:gd name="connsiteY14" fmla="*/ 323604 h 525651"/>
                <a:gd name="connsiteX15" fmla="*/ 359418 w 680272"/>
                <a:gd name="connsiteY15" fmla="*/ 106141 h 525651"/>
                <a:gd name="connsiteX16" fmla="*/ 356745 w 680272"/>
                <a:gd name="connsiteY16" fmla="*/ 100708 h 525651"/>
                <a:gd name="connsiteX17" fmla="*/ 174745 w 680272"/>
                <a:gd name="connsiteY17" fmla="*/ 176396 h 525651"/>
                <a:gd name="connsiteX18" fmla="*/ 22273 w 680272"/>
                <a:gd name="connsiteY18" fmla="*/ 220116 h 525651"/>
                <a:gd name="connsiteX19" fmla="*/ 0 w 680272"/>
                <a:gd name="connsiteY19" fmla="*/ 208112 h 525651"/>
                <a:gd name="connsiteX20" fmla="*/ 192182 w 680272"/>
                <a:gd name="connsiteY20" fmla="*/ 86556 h 525651"/>
                <a:gd name="connsiteX21" fmla="*/ 298582 w 680272"/>
                <a:gd name="connsiteY21" fmla="*/ 38034 h 525651"/>
                <a:gd name="connsiteX22" fmla="*/ 295909 w 680272"/>
                <a:gd name="connsiteY22" fmla="*/ 32600 h 525651"/>
                <a:gd name="connsiteX23" fmla="*/ 232782 w 680272"/>
                <a:gd name="connsiteY23" fmla="*/ 32600 h 52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0272" h="525651">
                  <a:moveTo>
                    <a:pt x="232909" y="32853"/>
                  </a:moveTo>
                  <a:lnTo>
                    <a:pt x="230236" y="27420"/>
                  </a:lnTo>
                  <a:cubicBezTo>
                    <a:pt x="263709" y="15163"/>
                    <a:pt x="314745" y="0"/>
                    <a:pt x="355727" y="0"/>
                  </a:cubicBezTo>
                  <a:cubicBezTo>
                    <a:pt x="370364" y="0"/>
                    <a:pt x="373545" y="3538"/>
                    <a:pt x="373545" y="8213"/>
                  </a:cubicBezTo>
                  <a:cubicBezTo>
                    <a:pt x="373545" y="14531"/>
                    <a:pt x="365273" y="24261"/>
                    <a:pt x="346309" y="36644"/>
                  </a:cubicBezTo>
                  <a:lnTo>
                    <a:pt x="214073" y="123199"/>
                  </a:lnTo>
                  <a:lnTo>
                    <a:pt x="216745" y="128507"/>
                  </a:lnTo>
                  <a:lnTo>
                    <a:pt x="322764" y="88451"/>
                  </a:lnTo>
                  <a:cubicBezTo>
                    <a:pt x="406000" y="56988"/>
                    <a:pt x="469000" y="41446"/>
                    <a:pt x="532127" y="41446"/>
                  </a:cubicBezTo>
                  <a:cubicBezTo>
                    <a:pt x="562418" y="41446"/>
                    <a:pt x="567000" y="48143"/>
                    <a:pt x="567000" y="54334"/>
                  </a:cubicBezTo>
                  <a:cubicBezTo>
                    <a:pt x="567000" y="64822"/>
                    <a:pt x="546255" y="83776"/>
                    <a:pt x="529709" y="97422"/>
                  </a:cubicBezTo>
                  <a:cubicBezTo>
                    <a:pt x="485927" y="133434"/>
                    <a:pt x="453345" y="176017"/>
                    <a:pt x="453345" y="217210"/>
                  </a:cubicBezTo>
                  <a:cubicBezTo>
                    <a:pt x="453345" y="288224"/>
                    <a:pt x="543073" y="358353"/>
                    <a:pt x="680273" y="398787"/>
                  </a:cubicBezTo>
                  <a:cubicBezTo>
                    <a:pt x="593982" y="426712"/>
                    <a:pt x="523218" y="469548"/>
                    <a:pt x="455382" y="525651"/>
                  </a:cubicBezTo>
                  <a:cubicBezTo>
                    <a:pt x="264855" y="499748"/>
                    <a:pt x="175636" y="399293"/>
                    <a:pt x="175636" y="323604"/>
                  </a:cubicBezTo>
                  <a:cubicBezTo>
                    <a:pt x="175636" y="235153"/>
                    <a:pt x="252127" y="164140"/>
                    <a:pt x="359418" y="106141"/>
                  </a:cubicBezTo>
                  <a:lnTo>
                    <a:pt x="356745" y="100708"/>
                  </a:lnTo>
                  <a:lnTo>
                    <a:pt x="174745" y="176396"/>
                  </a:lnTo>
                  <a:cubicBezTo>
                    <a:pt x="100545" y="207228"/>
                    <a:pt x="51036" y="220116"/>
                    <a:pt x="22273" y="220116"/>
                  </a:cubicBezTo>
                  <a:cubicBezTo>
                    <a:pt x="7382" y="220116"/>
                    <a:pt x="0" y="215947"/>
                    <a:pt x="0" y="208112"/>
                  </a:cubicBezTo>
                  <a:cubicBezTo>
                    <a:pt x="0" y="192065"/>
                    <a:pt x="39455" y="156179"/>
                    <a:pt x="192182" y="86556"/>
                  </a:cubicBezTo>
                  <a:lnTo>
                    <a:pt x="298582" y="38034"/>
                  </a:lnTo>
                  <a:lnTo>
                    <a:pt x="295909" y="32600"/>
                  </a:lnTo>
                  <a:lnTo>
                    <a:pt x="232782" y="32600"/>
                  </a:lnTo>
                  <a:close/>
                </a:path>
              </a:pathLst>
            </a:custGeom>
            <a:grpFill/>
            <a:ln w="12700" cap="flat">
              <a:noFill/>
              <a:prstDash val="solid"/>
              <a:miter/>
            </a:ln>
          </p:spPr>
          <p:txBody>
            <a:bodyPr rtlCol="0" anchor="ctr"/>
            <a:lstStyle/>
            <a:p>
              <a:endParaRPr lang="en-GB" sz="2400">
                <a:solidFill>
                  <a:schemeClr val="tx2"/>
                </a:solidFill>
              </a:endParaRPr>
            </a:p>
          </p:txBody>
        </p:sp>
      </p:grpSp>
      <p:sp>
        <p:nvSpPr>
          <p:cNvPr id="61" name="Graphic 13">
            <a:extLst>
              <a:ext uri="{FF2B5EF4-FFF2-40B4-BE49-F238E27FC236}">
                <a16:creationId xmlns:a16="http://schemas.microsoft.com/office/drawing/2014/main" id="{BE890B94-81E3-CEC4-9C09-944B507AA635}"/>
              </a:ext>
              <a:ext uri="{C183D7F6-B498-43B3-948B-1728B52AA6E4}">
                <adec:decorative xmlns:adec="http://schemas.microsoft.com/office/drawing/2017/decorative" val="1"/>
              </a:ext>
            </a:extLst>
          </p:cNvPr>
          <p:cNvSpPr>
            <a:spLocks noChangeAspect="1"/>
          </p:cNvSpPr>
          <p:nvPr/>
        </p:nvSpPr>
        <p:spPr>
          <a:xfrm>
            <a:off x="11174400" y="1440000"/>
            <a:ext cx="683459" cy="1032000"/>
          </a:xfrm>
          <a:custGeom>
            <a:avLst/>
            <a:gdLst>
              <a:gd name="connsiteX0" fmla="*/ 333824 w 500673"/>
              <a:gd name="connsiteY0" fmla="*/ 168218 h 757104"/>
              <a:gd name="connsiteX1" fmla="*/ 333824 w 500673"/>
              <a:gd name="connsiteY1" fmla="*/ 757104 h 757104"/>
              <a:gd name="connsiteX2" fmla="*/ 500674 w 500673"/>
              <a:gd name="connsiteY2" fmla="*/ 757104 h 757104"/>
              <a:gd name="connsiteX3" fmla="*/ 500674 w 500673"/>
              <a:gd name="connsiteY3" fmla="*/ 0 h 757104"/>
              <a:gd name="connsiteX4" fmla="*/ 0 w 500673"/>
              <a:gd name="connsiteY4" fmla="*/ 0 h 757104"/>
              <a:gd name="connsiteX5" fmla="*/ 0 w 500673"/>
              <a:gd name="connsiteY5" fmla="*/ 168218 h 757104"/>
              <a:gd name="connsiteX6" fmla="*/ 333824 w 500673"/>
              <a:gd name="connsiteY6" fmla="*/ 168218 h 75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673" h="757104">
                <a:moveTo>
                  <a:pt x="333824" y="168218"/>
                </a:moveTo>
                <a:lnTo>
                  <a:pt x="333824" y="757104"/>
                </a:lnTo>
                <a:lnTo>
                  <a:pt x="500674" y="757104"/>
                </a:lnTo>
                <a:lnTo>
                  <a:pt x="500674" y="0"/>
                </a:lnTo>
                <a:lnTo>
                  <a:pt x="0" y="0"/>
                </a:lnTo>
                <a:lnTo>
                  <a:pt x="0" y="168218"/>
                </a:lnTo>
                <a:lnTo>
                  <a:pt x="333824" y="168218"/>
                </a:lnTo>
                <a:close/>
              </a:path>
            </a:pathLst>
          </a:custGeom>
          <a:solidFill>
            <a:schemeClr val="accent1"/>
          </a:solidFill>
          <a:ln w="12313" cap="flat">
            <a:noFill/>
            <a:prstDash val="solid"/>
            <a:miter/>
          </a:ln>
        </p:spPr>
        <p:txBody>
          <a:bodyPr rtlCol="0" anchor="ctr"/>
          <a:lstStyle/>
          <a:p>
            <a:endParaRPr lang="en-GB" sz="2400">
              <a:solidFill>
                <a:schemeClr val="accent4"/>
              </a:solidFill>
            </a:endParaRPr>
          </a:p>
        </p:txBody>
      </p:sp>
      <p:sp>
        <p:nvSpPr>
          <p:cNvPr id="9" name="Text Placeholder 3">
            <a:extLst>
              <a:ext uri="{FF2B5EF4-FFF2-40B4-BE49-F238E27FC236}">
                <a16:creationId xmlns:a16="http://schemas.microsoft.com/office/drawing/2014/main" id="{D0FDAA32-85A0-B490-88C4-DA4D3B695594}"/>
              </a:ext>
            </a:extLst>
          </p:cNvPr>
          <p:cNvSpPr>
            <a:spLocks noGrp="1"/>
          </p:cNvSpPr>
          <p:nvPr>
            <p:ph type="body" sz="half" idx="2" hasCustomPrompt="1"/>
          </p:nvPr>
        </p:nvSpPr>
        <p:spPr>
          <a:xfrm>
            <a:off x="1440000" y="5136000"/>
            <a:ext cx="5184000" cy="288000"/>
          </a:xfrm>
        </p:spPr>
        <p:txBody>
          <a:bodyPr/>
          <a:lstStyle>
            <a:lvl1pPr marL="0" indent="0">
              <a:buNone/>
              <a:defRPr sz="1467">
                <a:solidFill>
                  <a:schemeClr val="accent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dirty="0"/>
              <a:t>Klikken om de naam te bewerken</a:t>
            </a:r>
          </a:p>
        </p:txBody>
      </p:sp>
      <p:sp>
        <p:nvSpPr>
          <p:cNvPr id="11" name="Date Placeholder 3">
            <a:extLst>
              <a:ext uri="{FF2B5EF4-FFF2-40B4-BE49-F238E27FC236}">
                <a16:creationId xmlns:a16="http://schemas.microsoft.com/office/drawing/2014/main" id="{32466E84-18BE-5C51-385E-9D3C57108D11}"/>
              </a:ext>
            </a:extLst>
          </p:cNvPr>
          <p:cNvSpPr>
            <a:spLocks noGrp="1"/>
          </p:cNvSpPr>
          <p:nvPr>
            <p:ph type="dt" sz="half" idx="10"/>
          </p:nvPr>
        </p:nvSpPr>
        <p:spPr>
          <a:xfrm>
            <a:off x="1439989" y="5424000"/>
            <a:ext cx="5184000" cy="240000"/>
          </a:xfrm>
        </p:spPr>
        <p:txBody>
          <a:bodyPr/>
          <a:lstStyle>
            <a:lvl1pPr algn="l">
              <a:defRPr sz="1467">
                <a:solidFill>
                  <a:schemeClr val="accent1"/>
                </a:solidFill>
              </a:defRPr>
            </a:lvl1pPr>
          </a:lstStyle>
          <a:p>
            <a:fld id="{AF2AF0FF-14A1-F042-87AF-9DD61C406B15}" type="datetime4">
              <a:rPr lang="nl-NL" smtClean="0"/>
              <a:pPr/>
              <a:t>14 maart 2024</a:t>
            </a:fld>
            <a:endParaRPr lang="nl-NL" dirty="0"/>
          </a:p>
        </p:txBody>
      </p:sp>
      <p:sp>
        <p:nvSpPr>
          <p:cNvPr id="13" name="Graphic 11">
            <a:extLst>
              <a:ext uri="{FF2B5EF4-FFF2-40B4-BE49-F238E27FC236}">
                <a16:creationId xmlns:a16="http://schemas.microsoft.com/office/drawing/2014/main" id="{A031A140-1A0D-DFF2-9172-0726F09DEBCE}"/>
              </a:ext>
              <a:ext uri="{C183D7F6-B498-43B3-948B-1728B52AA6E4}">
                <adec:decorative xmlns:adec="http://schemas.microsoft.com/office/drawing/2017/decorative" val="1"/>
              </a:ext>
            </a:extLst>
          </p:cNvPr>
          <p:cNvSpPr/>
          <p:nvPr/>
        </p:nvSpPr>
        <p:spPr>
          <a:xfrm>
            <a:off x="336001" y="4492800"/>
            <a:ext cx="1359860" cy="2022848"/>
          </a:xfrm>
          <a:custGeom>
            <a:avLst/>
            <a:gdLst>
              <a:gd name="connsiteX0" fmla="*/ 339965 w 1019895"/>
              <a:gd name="connsiteY0" fmla="*/ 1179981 h 1517136"/>
              <a:gd name="connsiteX1" fmla="*/ 339965 w 1019895"/>
              <a:gd name="connsiteY1" fmla="*/ 0 h 1517136"/>
              <a:gd name="connsiteX2" fmla="*/ 0 w 1019895"/>
              <a:gd name="connsiteY2" fmla="*/ 0 h 1517136"/>
              <a:gd name="connsiteX3" fmla="*/ 0 w 1019895"/>
              <a:gd name="connsiteY3" fmla="*/ 1517137 h 1517136"/>
              <a:gd name="connsiteX4" fmla="*/ 1019895 w 1019895"/>
              <a:gd name="connsiteY4" fmla="*/ 1517137 h 1517136"/>
              <a:gd name="connsiteX5" fmla="*/ 1019895 w 1019895"/>
              <a:gd name="connsiteY5" fmla="*/ 1179981 h 1517136"/>
              <a:gd name="connsiteX6" fmla="*/ 339965 w 1019895"/>
              <a:gd name="connsiteY6" fmla="*/ 1179981 h 151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9895" h="1517136">
                <a:moveTo>
                  <a:pt x="339965" y="1179981"/>
                </a:moveTo>
                <a:lnTo>
                  <a:pt x="339965" y="0"/>
                </a:lnTo>
                <a:lnTo>
                  <a:pt x="0" y="0"/>
                </a:lnTo>
                <a:lnTo>
                  <a:pt x="0" y="1517137"/>
                </a:lnTo>
                <a:lnTo>
                  <a:pt x="1019895" y="1517137"/>
                </a:lnTo>
                <a:lnTo>
                  <a:pt x="1019895" y="1179981"/>
                </a:lnTo>
                <a:lnTo>
                  <a:pt x="339965" y="1179981"/>
                </a:lnTo>
                <a:close/>
              </a:path>
            </a:pathLst>
          </a:custGeom>
          <a:solidFill>
            <a:schemeClr val="accent1"/>
          </a:solidFill>
          <a:ln w="12621" cap="flat">
            <a:noFill/>
            <a:prstDash val="solid"/>
            <a:miter/>
          </a:ln>
        </p:spPr>
        <p:txBody>
          <a:bodyPr rtlCol="0" anchor="ctr"/>
          <a:lstStyle/>
          <a:p>
            <a:endParaRPr lang="nl-NL" sz="2400"/>
          </a:p>
        </p:txBody>
      </p:sp>
      <p:sp>
        <p:nvSpPr>
          <p:cNvPr id="7" name="Tekstvak 6">
            <a:extLst>
              <a:ext uri="{FF2B5EF4-FFF2-40B4-BE49-F238E27FC236}">
                <a16:creationId xmlns:a16="http://schemas.microsoft.com/office/drawing/2014/main" id="{2513D4C6-7742-1C40-A6E8-DA527970ACBB}"/>
              </a:ext>
            </a:extLst>
          </p:cNvPr>
          <p:cNvSpPr txBox="1"/>
          <p:nvPr userDrawn="1"/>
        </p:nvSpPr>
        <p:spPr>
          <a:xfrm>
            <a:off x="9935952" y="6288000"/>
            <a:ext cx="1920000" cy="240000"/>
          </a:xfrm>
          <a:prstGeom prst="rect">
            <a:avLst/>
          </a:prstGeom>
          <a:noFill/>
        </p:spPr>
        <p:txBody>
          <a:bodyPr wrap="square" lIns="0" tIns="0" rIns="0" bIns="0" rtlCol="0" anchor="b" anchorCtr="0">
            <a:noAutofit/>
          </a:bodyPr>
          <a:lstStyle/>
          <a:p>
            <a:pPr algn="r"/>
            <a:r>
              <a:rPr lang="nl-NL" sz="1267" dirty="0">
                <a:solidFill>
                  <a:schemeClr val="accent1"/>
                </a:solidFill>
              </a:rPr>
              <a:t>gezien en gehoord</a:t>
            </a:r>
          </a:p>
        </p:txBody>
      </p:sp>
    </p:spTree>
    <p:extLst>
      <p:ext uri="{BB962C8B-B14F-4D97-AF65-F5344CB8AC3E}">
        <p14:creationId xmlns:p14="http://schemas.microsoft.com/office/powerpoint/2010/main" val="1899126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 met afbeelding">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40000" y="2352000"/>
            <a:ext cx="5184000" cy="1632000"/>
          </a:xfrm>
        </p:spPr>
        <p:txBody>
          <a:bodyPr anchor="b" anchorCtr="0"/>
          <a:lstStyle>
            <a:lvl1pPr algn="l">
              <a:defRPr sz="5600">
                <a:solidFill>
                  <a:schemeClr val="accent1"/>
                </a:solidFill>
              </a:defRPr>
            </a:lvl1pPr>
          </a:lstStyle>
          <a:p>
            <a:r>
              <a:rPr lang="nl-NL" dirty="0"/>
              <a:t>Klik om stijl te bewerken</a:t>
            </a:r>
            <a:endParaRPr lang="en-US" dirty="0"/>
          </a:p>
        </p:txBody>
      </p:sp>
      <p:sp>
        <p:nvSpPr>
          <p:cNvPr id="3" name="Subtitle 2"/>
          <p:cNvSpPr>
            <a:spLocks noGrp="1"/>
          </p:cNvSpPr>
          <p:nvPr>
            <p:ph type="subTitle" idx="1"/>
          </p:nvPr>
        </p:nvSpPr>
        <p:spPr>
          <a:xfrm>
            <a:off x="1440000" y="4128000"/>
            <a:ext cx="5184000" cy="864000"/>
          </a:xfrm>
        </p:spPr>
        <p:txBody>
          <a:bodyPr anchor="t" anchorCtr="0"/>
          <a:lstStyle>
            <a:lvl1pPr marL="0" indent="0" algn="l">
              <a:lnSpc>
                <a:spcPct val="100000"/>
              </a:lnSpc>
              <a:buNone/>
              <a:defRPr sz="2400">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dirty="0"/>
              <a:t>Klikken om de ondertitelstijl van het model te bewerken</a:t>
            </a:r>
            <a:endParaRPr lang="en-US" dirty="0"/>
          </a:p>
        </p:txBody>
      </p:sp>
      <p:sp>
        <p:nvSpPr>
          <p:cNvPr id="4" name="Date Placeholder 3"/>
          <p:cNvSpPr>
            <a:spLocks noGrp="1"/>
          </p:cNvSpPr>
          <p:nvPr>
            <p:ph type="dt" sz="half" idx="10"/>
          </p:nvPr>
        </p:nvSpPr>
        <p:spPr>
          <a:xfrm>
            <a:off x="1439989" y="6336000"/>
            <a:ext cx="5184000" cy="240000"/>
          </a:xfrm>
        </p:spPr>
        <p:txBody>
          <a:bodyPr/>
          <a:lstStyle>
            <a:lvl1pPr algn="l">
              <a:defRPr sz="1467">
                <a:solidFill>
                  <a:schemeClr val="accent1"/>
                </a:solidFill>
              </a:defRPr>
            </a:lvl1pPr>
          </a:lstStyle>
          <a:p>
            <a:fld id="{AF2AF0FF-14A1-F042-87AF-9DD61C406B15}" type="datetime4">
              <a:rPr lang="nl-NL" smtClean="0"/>
              <a:pPr/>
              <a:t>14 maart 2024</a:t>
            </a:fld>
            <a:endParaRPr lang="nl-NL" dirty="0"/>
          </a:p>
        </p:txBody>
      </p:sp>
      <p:sp>
        <p:nvSpPr>
          <p:cNvPr id="5" name="Footer Placeholder 4"/>
          <p:cNvSpPr>
            <a:spLocks noGrp="1"/>
          </p:cNvSpPr>
          <p:nvPr>
            <p:ph type="ftr" sz="quarter" idx="11"/>
          </p:nvPr>
        </p:nvSpPr>
        <p:spPr>
          <a:xfrm>
            <a:off x="2880000" y="7200000"/>
            <a:ext cx="7200000" cy="192000"/>
          </a:xfrm>
        </p:spPr>
        <p:txBody>
          <a:bodyPr/>
          <a:lstStyle>
            <a:lvl1pPr>
              <a:defRPr>
                <a:solidFill>
                  <a:srgbClr val="ECECEC"/>
                </a:solidFill>
              </a:defRPr>
            </a:lvl1pPr>
          </a:lstStyle>
          <a:p>
            <a:r>
              <a:rPr lang="nl-NL"/>
              <a:t>Titel van de presentatie &gt; pas aan via &gt; Functie Koptekst en voettekst</a:t>
            </a:r>
            <a:endParaRPr lang="nl-NL" dirty="0"/>
          </a:p>
        </p:txBody>
      </p:sp>
      <p:sp>
        <p:nvSpPr>
          <p:cNvPr id="6" name="Slide Number Placeholder 5"/>
          <p:cNvSpPr>
            <a:spLocks noGrp="1"/>
          </p:cNvSpPr>
          <p:nvPr>
            <p:ph type="sldNum" sz="quarter" idx="12"/>
          </p:nvPr>
        </p:nvSpPr>
        <p:spPr>
          <a:xfrm>
            <a:off x="11376000" y="7200000"/>
            <a:ext cx="480000" cy="192000"/>
          </a:xfrm>
        </p:spPr>
        <p:txBody>
          <a:bodyPr/>
          <a:lstStyle>
            <a:lvl1pPr>
              <a:defRPr>
                <a:solidFill>
                  <a:srgbClr val="ECECEC"/>
                </a:solidFill>
              </a:defRPr>
            </a:lvl1pPr>
          </a:lstStyle>
          <a:p>
            <a:fld id="{14F1411D-0280-154F-AEAC-4C20B7AA46B2}" type="slidenum">
              <a:rPr lang="nl-NL" smtClean="0"/>
              <a:pPr/>
              <a:t>‹nr.›</a:t>
            </a:fld>
            <a:endParaRPr lang="nl-NL"/>
          </a:p>
        </p:txBody>
      </p:sp>
      <p:grpSp>
        <p:nvGrpSpPr>
          <p:cNvPr id="41" name="Graphic 15" descr="Hogeschool Leiden">
            <a:extLst>
              <a:ext uri="{FF2B5EF4-FFF2-40B4-BE49-F238E27FC236}">
                <a16:creationId xmlns:a16="http://schemas.microsoft.com/office/drawing/2014/main" id="{B1F6B5B5-C8CE-B912-B447-4AE638405928}"/>
              </a:ext>
            </a:extLst>
          </p:cNvPr>
          <p:cNvGrpSpPr/>
          <p:nvPr/>
        </p:nvGrpSpPr>
        <p:grpSpPr>
          <a:xfrm>
            <a:off x="336048" y="335358"/>
            <a:ext cx="3166715" cy="701204"/>
            <a:chOff x="252036" y="251518"/>
            <a:chExt cx="2375036" cy="525903"/>
          </a:xfrm>
          <a:solidFill>
            <a:schemeClr val="accent1"/>
          </a:solidFill>
        </p:grpSpPr>
        <p:sp>
          <p:nvSpPr>
            <p:cNvPr id="42" name="Vrije vorm 41">
              <a:extLst>
                <a:ext uri="{FF2B5EF4-FFF2-40B4-BE49-F238E27FC236}">
                  <a16:creationId xmlns:a16="http://schemas.microsoft.com/office/drawing/2014/main" id="{904C1565-A28B-4C44-5472-0B13D85A5C64}"/>
                </a:ext>
              </a:extLst>
            </p:cNvPr>
            <p:cNvSpPr/>
            <p:nvPr/>
          </p:nvSpPr>
          <p:spPr>
            <a:xfrm>
              <a:off x="1282054" y="339211"/>
              <a:ext cx="150945" cy="142026"/>
            </a:xfrm>
            <a:custGeom>
              <a:avLst/>
              <a:gdLst>
                <a:gd name="connsiteX0" fmla="*/ 36400 w 150945"/>
                <a:gd name="connsiteY0" fmla="*/ 133182 h 142026"/>
                <a:gd name="connsiteX1" fmla="*/ 75473 w 150945"/>
                <a:gd name="connsiteY1" fmla="*/ 142027 h 142026"/>
                <a:gd name="connsiteX2" fmla="*/ 114673 w 150945"/>
                <a:gd name="connsiteY2" fmla="*/ 133182 h 142026"/>
                <a:gd name="connsiteX3" fmla="*/ 141273 w 150945"/>
                <a:gd name="connsiteY3" fmla="*/ 108289 h 142026"/>
                <a:gd name="connsiteX4" fmla="*/ 150945 w 150945"/>
                <a:gd name="connsiteY4" fmla="*/ 71013 h 142026"/>
                <a:gd name="connsiteX5" fmla="*/ 141273 w 150945"/>
                <a:gd name="connsiteY5" fmla="*/ 33611 h 142026"/>
                <a:gd name="connsiteX6" fmla="*/ 114673 w 150945"/>
                <a:gd name="connsiteY6" fmla="*/ 8845 h 142026"/>
                <a:gd name="connsiteX7" fmla="*/ 75473 w 150945"/>
                <a:gd name="connsiteY7" fmla="*/ 0 h 142026"/>
                <a:gd name="connsiteX8" fmla="*/ 36273 w 150945"/>
                <a:gd name="connsiteY8" fmla="*/ 8845 h 142026"/>
                <a:gd name="connsiteX9" fmla="*/ 9673 w 150945"/>
                <a:gd name="connsiteY9" fmla="*/ 33611 h 142026"/>
                <a:gd name="connsiteX10" fmla="*/ 0 w 150945"/>
                <a:gd name="connsiteY10" fmla="*/ 71013 h 142026"/>
                <a:gd name="connsiteX11" fmla="*/ 9673 w 150945"/>
                <a:gd name="connsiteY11" fmla="*/ 108289 h 142026"/>
                <a:gd name="connsiteX12" fmla="*/ 36400 w 150945"/>
                <a:gd name="connsiteY12" fmla="*/ 133182 h 142026"/>
                <a:gd name="connsiteX13" fmla="*/ 45436 w 150945"/>
                <a:gd name="connsiteY13" fmla="*/ 51428 h 142026"/>
                <a:gd name="connsiteX14" fmla="*/ 57400 w 150945"/>
                <a:gd name="connsiteY14" fmla="*/ 38918 h 142026"/>
                <a:gd name="connsiteX15" fmla="*/ 75346 w 150945"/>
                <a:gd name="connsiteY15" fmla="*/ 34622 h 142026"/>
                <a:gd name="connsiteX16" fmla="*/ 93291 w 150945"/>
                <a:gd name="connsiteY16" fmla="*/ 38918 h 142026"/>
                <a:gd name="connsiteX17" fmla="*/ 105255 w 150945"/>
                <a:gd name="connsiteY17" fmla="*/ 51428 h 142026"/>
                <a:gd name="connsiteX18" fmla="*/ 109455 w 150945"/>
                <a:gd name="connsiteY18" fmla="*/ 70887 h 142026"/>
                <a:gd name="connsiteX19" fmla="*/ 105255 w 150945"/>
                <a:gd name="connsiteY19" fmla="*/ 90220 h 142026"/>
                <a:gd name="connsiteX20" fmla="*/ 93291 w 150945"/>
                <a:gd name="connsiteY20" fmla="*/ 102856 h 142026"/>
                <a:gd name="connsiteX21" fmla="*/ 75346 w 150945"/>
                <a:gd name="connsiteY21" fmla="*/ 107278 h 142026"/>
                <a:gd name="connsiteX22" fmla="*/ 57400 w 150945"/>
                <a:gd name="connsiteY22" fmla="*/ 102856 h 142026"/>
                <a:gd name="connsiteX23" fmla="*/ 45436 w 150945"/>
                <a:gd name="connsiteY23" fmla="*/ 90220 h 142026"/>
                <a:gd name="connsiteX24" fmla="*/ 41236 w 150945"/>
                <a:gd name="connsiteY24" fmla="*/ 70887 h 142026"/>
                <a:gd name="connsiteX25" fmla="*/ 45436 w 150945"/>
                <a:gd name="connsiteY25" fmla="*/ 51428 h 14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0945" h="142026">
                  <a:moveTo>
                    <a:pt x="36400" y="133182"/>
                  </a:moveTo>
                  <a:cubicBezTo>
                    <a:pt x="47855" y="139121"/>
                    <a:pt x="60836" y="142027"/>
                    <a:pt x="75473" y="142027"/>
                  </a:cubicBezTo>
                  <a:cubicBezTo>
                    <a:pt x="90109" y="142027"/>
                    <a:pt x="103345" y="139121"/>
                    <a:pt x="114673" y="133182"/>
                  </a:cubicBezTo>
                  <a:cubicBezTo>
                    <a:pt x="126000" y="127243"/>
                    <a:pt x="134782" y="118903"/>
                    <a:pt x="141273" y="108289"/>
                  </a:cubicBezTo>
                  <a:cubicBezTo>
                    <a:pt x="147764" y="97549"/>
                    <a:pt x="150945" y="85166"/>
                    <a:pt x="150945" y="71013"/>
                  </a:cubicBezTo>
                  <a:cubicBezTo>
                    <a:pt x="150945" y="56861"/>
                    <a:pt x="147764" y="44225"/>
                    <a:pt x="141273" y="33611"/>
                  </a:cubicBezTo>
                  <a:cubicBezTo>
                    <a:pt x="134782" y="22997"/>
                    <a:pt x="126000" y="14658"/>
                    <a:pt x="114673" y="8845"/>
                  </a:cubicBezTo>
                  <a:cubicBezTo>
                    <a:pt x="103345" y="2906"/>
                    <a:pt x="90236" y="0"/>
                    <a:pt x="75473" y="0"/>
                  </a:cubicBezTo>
                  <a:cubicBezTo>
                    <a:pt x="60709" y="0"/>
                    <a:pt x="47600" y="2906"/>
                    <a:pt x="36273" y="8845"/>
                  </a:cubicBezTo>
                  <a:cubicBezTo>
                    <a:pt x="24946" y="14784"/>
                    <a:pt x="16036" y="22997"/>
                    <a:pt x="9673" y="33611"/>
                  </a:cubicBezTo>
                  <a:cubicBezTo>
                    <a:pt x="3182" y="44225"/>
                    <a:pt x="0" y="56735"/>
                    <a:pt x="0" y="71013"/>
                  </a:cubicBezTo>
                  <a:cubicBezTo>
                    <a:pt x="0" y="85292"/>
                    <a:pt x="3182" y="97549"/>
                    <a:pt x="9673" y="108289"/>
                  </a:cubicBezTo>
                  <a:cubicBezTo>
                    <a:pt x="16164" y="119030"/>
                    <a:pt x="25073" y="127369"/>
                    <a:pt x="36400" y="133182"/>
                  </a:cubicBezTo>
                  <a:moveTo>
                    <a:pt x="45436" y="51428"/>
                  </a:moveTo>
                  <a:cubicBezTo>
                    <a:pt x="48236" y="45994"/>
                    <a:pt x="52309" y="41825"/>
                    <a:pt x="57400" y="38918"/>
                  </a:cubicBezTo>
                  <a:cubicBezTo>
                    <a:pt x="62618" y="36012"/>
                    <a:pt x="68600" y="34622"/>
                    <a:pt x="75346" y="34622"/>
                  </a:cubicBezTo>
                  <a:cubicBezTo>
                    <a:pt x="82091" y="34622"/>
                    <a:pt x="88200" y="36012"/>
                    <a:pt x="93291" y="38918"/>
                  </a:cubicBezTo>
                  <a:cubicBezTo>
                    <a:pt x="98509" y="41825"/>
                    <a:pt x="102455" y="45994"/>
                    <a:pt x="105255" y="51428"/>
                  </a:cubicBezTo>
                  <a:cubicBezTo>
                    <a:pt x="108055" y="56861"/>
                    <a:pt x="109455" y="63306"/>
                    <a:pt x="109455" y="70887"/>
                  </a:cubicBezTo>
                  <a:cubicBezTo>
                    <a:pt x="109455" y="78469"/>
                    <a:pt x="108055" y="84660"/>
                    <a:pt x="105255" y="90220"/>
                  </a:cubicBezTo>
                  <a:cubicBezTo>
                    <a:pt x="102455" y="95780"/>
                    <a:pt x="98382" y="99950"/>
                    <a:pt x="93291" y="102856"/>
                  </a:cubicBezTo>
                  <a:cubicBezTo>
                    <a:pt x="88073" y="105762"/>
                    <a:pt x="82091" y="107278"/>
                    <a:pt x="75346" y="107278"/>
                  </a:cubicBezTo>
                  <a:cubicBezTo>
                    <a:pt x="68600" y="107278"/>
                    <a:pt x="62491" y="105888"/>
                    <a:pt x="57400" y="102856"/>
                  </a:cubicBezTo>
                  <a:cubicBezTo>
                    <a:pt x="52182" y="99950"/>
                    <a:pt x="48236" y="95780"/>
                    <a:pt x="45436" y="90220"/>
                  </a:cubicBezTo>
                  <a:cubicBezTo>
                    <a:pt x="42636" y="84660"/>
                    <a:pt x="41236" y="78216"/>
                    <a:pt x="41236" y="70887"/>
                  </a:cubicBezTo>
                  <a:cubicBezTo>
                    <a:pt x="41236" y="63558"/>
                    <a:pt x="42636" y="56861"/>
                    <a:pt x="45436" y="51428"/>
                  </a:cubicBezTo>
                </a:path>
              </a:pathLst>
            </a:custGeom>
            <a:grpFill/>
            <a:ln w="12700" cap="flat">
              <a:noFill/>
              <a:prstDash val="solid"/>
              <a:miter/>
            </a:ln>
          </p:spPr>
          <p:txBody>
            <a:bodyPr rtlCol="0" anchor="ctr"/>
            <a:lstStyle/>
            <a:p>
              <a:endParaRPr lang="en-GB" sz="2400">
                <a:solidFill>
                  <a:schemeClr val="tx2"/>
                </a:solidFill>
              </a:endParaRPr>
            </a:p>
          </p:txBody>
        </p:sp>
        <p:sp>
          <p:nvSpPr>
            <p:cNvPr id="43" name="Vrije vorm 42">
              <a:extLst>
                <a:ext uri="{FF2B5EF4-FFF2-40B4-BE49-F238E27FC236}">
                  <a16:creationId xmlns:a16="http://schemas.microsoft.com/office/drawing/2014/main" id="{F4F72D49-15E2-633C-F336-5A093213B0BB}"/>
                </a:ext>
              </a:extLst>
            </p:cNvPr>
            <p:cNvSpPr/>
            <p:nvPr/>
          </p:nvSpPr>
          <p:spPr>
            <a:xfrm>
              <a:off x="1452727" y="338832"/>
              <a:ext cx="148018" cy="195097"/>
            </a:xfrm>
            <a:custGeom>
              <a:avLst/>
              <a:gdLst>
                <a:gd name="connsiteX0" fmla="*/ 34109 w 148018"/>
                <a:gd name="connsiteY0" fmla="*/ 125979 h 195097"/>
                <a:gd name="connsiteX1" fmla="*/ 66055 w 148018"/>
                <a:gd name="connsiteY1" fmla="*/ 133687 h 195097"/>
                <a:gd name="connsiteX2" fmla="*/ 90745 w 148018"/>
                <a:gd name="connsiteY2" fmla="*/ 128886 h 195097"/>
                <a:gd name="connsiteX3" fmla="*/ 107545 w 148018"/>
                <a:gd name="connsiteY3" fmla="*/ 116502 h 195097"/>
                <a:gd name="connsiteX4" fmla="*/ 107545 w 148018"/>
                <a:gd name="connsiteY4" fmla="*/ 126106 h 195097"/>
                <a:gd name="connsiteX5" fmla="*/ 96982 w 148018"/>
                <a:gd name="connsiteY5" fmla="*/ 152515 h 195097"/>
                <a:gd name="connsiteX6" fmla="*/ 68345 w 148018"/>
                <a:gd name="connsiteY6" fmla="*/ 161486 h 195097"/>
                <a:gd name="connsiteX7" fmla="*/ 44927 w 148018"/>
                <a:gd name="connsiteY7" fmla="*/ 157695 h 195097"/>
                <a:gd name="connsiteX8" fmla="*/ 18836 w 148018"/>
                <a:gd name="connsiteY8" fmla="*/ 144933 h 195097"/>
                <a:gd name="connsiteX9" fmla="*/ 6236 w 148018"/>
                <a:gd name="connsiteY9" fmla="*/ 174248 h 195097"/>
                <a:gd name="connsiteX10" fmla="*/ 36400 w 148018"/>
                <a:gd name="connsiteY10" fmla="*/ 190043 h 195097"/>
                <a:gd name="connsiteX11" fmla="*/ 70000 w 148018"/>
                <a:gd name="connsiteY11" fmla="*/ 195097 h 195097"/>
                <a:gd name="connsiteX12" fmla="*/ 111491 w 148018"/>
                <a:gd name="connsiteY12" fmla="*/ 186379 h 195097"/>
                <a:gd name="connsiteX13" fmla="*/ 138345 w 148018"/>
                <a:gd name="connsiteY13" fmla="*/ 160728 h 195097"/>
                <a:gd name="connsiteX14" fmla="*/ 148018 w 148018"/>
                <a:gd name="connsiteY14" fmla="*/ 119030 h 195097"/>
                <a:gd name="connsiteX15" fmla="*/ 148018 w 148018"/>
                <a:gd name="connsiteY15" fmla="*/ 2906 h 195097"/>
                <a:gd name="connsiteX16" fmla="*/ 109709 w 148018"/>
                <a:gd name="connsiteY16" fmla="*/ 2906 h 195097"/>
                <a:gd name="connsiteX17" fmla="*/ 109709 w 148018"/>
                <a:gd name="connsiteY17" fmla="*/ 19459 h 195097"/>
                <a:gd name="connsiteX18" fmla="*/ 92273 w 148018"/>
                <a:gd name="connsiteY18" fmla="*/ 5560 h 195097"/>
                <a:gd name="connsiteX19" fmla="*/ 65800 w 148018"/>
                <a:gd name="connsiteY19" fmla="*/ 0 h 195097"/>
                <a:gd name="connsiteX20" fmla="*/ 33855 w 148018"/>
                <a:gd name="connsiteY20" fmla="*/ 7708 h 195097"/>
                <a:gd name="connsiteX21" fmla="*/ 9418 w 148018"/>
                <a:gd name="connsiteY21" fmla="*/ 30326 h 195097"/>
                <a:gd name="connsiteX22" fmla="*/ 0 w 148018"/>
                <a:gd name="connsiteY22" fmla="*/ 66717 h 195097"/>
                <a:gd name="connsiteX23" fmla="*/ 9418 w 148018"/>
                <a:gd name="connsiteY23" fmla="*/ 103108 h 195097"/>
                <a:gd name="connsiteX24" fmla="*/ 33855 w 148018"/>
                <a:gd name="connsiteY24" fmla="*/ 125727 h 195097"/>
                <a:gd name="connsiteX25" fmla="*/ 45691 w 148018"/>
                <a:gd name="connsiteY25" fmla="*/ 48395 h 195097"/>
                <a:gd name="connsiteX26" fmla="*/ 57782 w 148018"/>
                <a:gd name="connsiteY26" fmla="*/ 36897 h 195097"/>
                <a:gd name="connsiteX27" fmla="*/ 75218 w 148018"/>
                <a:gd name="connsiteY27" fmla="*/ 32980 h 195097"/>
                <a:gd name="connsiteX28" fmla="*/ 92782 w 148018"/>
                <a:gd name="connsiteY28" fmla="*/ 36897 h 195097"/>
                <a:gd name="connsiteX29" fmla="*/ 104746 w 148018"/>
                <a:gd name="connsiteY29" fmla="*/ 48395 h 195097"/>
                <a:gd name="connsiteX30" fmla="*/ 109073 w 148018"/>
                <a:gd name="connsiteY30" fmla="*/ 66717 h 195097"/>
                <a:gd name="connsiteX31" fmla="*/ 104746 w 148018"/>
                <a:gd name="connsiteY31" fmla="*/ 85039 h 195097"/>
                <a:gd name="connsiteX32" fmla="*/ 92782 w 148018"/>
                <a:gd name="connsiteY32" fmla="*/ 96538 h 195097"/>
                <a:gd name="connsiteX33" fmla="*/ 75218 w 148018"/>
                <a:gd name="connsiteY33" fmla="*/ 100455 h 195097"/>
                <a:gd name="connsiteX34" fmla="*/ 57782 w 148018"/>
                <a:gd name="connsiteY34" fmla="*/ 96538 h 195097"/>
                <a:gd name="connsiteX35" fmla="*/ 45691 w 148018"/>
                <a:gd name="connsiteY35" fmla="*/ 85039 h 195097"/>
                <a:gd name="connsiteX36" fmla="*/ 41364 w 148018"/>
                <a:gd name="connsiteY36" fmla="*/ 66717 h 195097"/>
                <a:gd name="connsiteX37" fmla="*/ 45691 w 148018"/>
                <a:gd name="connsiteY37" fmla="*/ 48395 h 19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8018" h="195097">
                  <a:moveTo>
                    <a:pt x="34109" y="125979"/>
                  </a:moveTo>
                  <a:cubicBezTo>
                    <a:pt x="44164" y="131160"/>
                    <a:pt x="54855" y="133687"/>
                    <a:pt x="66055" y="133687"/>
                  </a:cubicBezTo>
                  <a:cubicBezTo>
                    <a:pt x="75600" y="133687"/>
                    <a:pt x="83873" y="132045"/>
                    <a:pt x="90745" y="128886"/>
                  </a:cubicBezTo>
                  <a:cubicBezTo>
                    <a:pt x="97618" y="125727"/>
                    <a:pt x="103218" y="121557"/>
                    <a:pt x="107545" y="116502"/>
                  </a:cubicBezTo>
                  <a:lnTo>
                    <a:pt x="107545" y="126106"/>
                  </a:lnTo>
                  <a:cubicBezTo>
                    <a:pt x="107545" y="137731"/>
                    <a:pt x="103982" y="146576"/>
                    <a:pt x="96982" y="152515"/>
                  </a:cubicBezTo>
                  <a:cubicBezTo>
                    <a:pt x="89982" y="158453"/>
                    <a:pt x="80436" y="161486"/>
                    <a:pt x="68345" y="161486"/>
                  </a:cubicBezTo>
                  <a:cubicBezTo>
                    <a:pt x="60964" y="161486"/>
                    <a:pt x="53073" y="160222"/>
                    <a:pt x="44927" y="157695"/>
                  </a:cubicBezTo>
                  <a:cubicBezTo>
                    <a:pt x="36655" y="155168"/>
                    <a:pt x="28000" y="150872"/>
                    <a:pt x="18836" y="144933"/>
                  </a:cubicBezTo>
                  <a:lnTo>
                    <a:pt x="6236" y="174248"/>
                  </a:lnTo>
                  <a:cubicBezTo>
                    <a:pt x="15782" y="181451"/>
                    <a:pt x="25836" y="186631"/>
                    <a:pt x="36400" y="190043"/>
                  </a:cubicBezTo>
                  <a:cubicBezTo>
                    <a:pt x="46964" y="193455"/>
                    <a:pt x="58164" y="195097"/>
                    <a:pt x="70000" y="195097"/>
                  </a:cubicBezTo>
                  <a:cubicBezTo>
                    <a:pt x="86164" y="195097"/>
                    <a:pt x="100036" y="192191"/>
                    <a:pt x="111491" y="186379"/>
                  </a:cubicBezTo>
                  <a:cubicBezTo>
                    <a:pt x="122946" y="180566"/>
                    <a:pt x="131982" y="171974"/>
                    <a:pt x="138345" y="160728"/>
                  </a:cubicBezTo>
                  <a:cubicBezTo>
                    <a:pt x="144836" y="149356"/>
                    <a:pt x="148018" y="135583"/>
                    <a:pt x="148018" y="119030"/>
                  </a:cubicBezTo>
                  <a:lnTo>
                    <a:pt x="148018" y="2906"/>
                  </a:lnTo>
                  <a:lnTo>
                    <a:pt x="109709" y="2906"/>
                  </a:lnTo>
                  <a:lnTo>
                    <a:pt x="109709" y="19459"/>
                  </a:lnTo>
                  <a:cubicBezTo>
                    <a:pt x="105382" y="13899"/>
                    <a:pt x="99655" y="9224"/>
                    <a:pt x="92273" y="5560"/>
                  </a:cubicBezTo>
                  <a:cubicBezTo>
                    <a:pt x="84891" y="1895"/>
                    <a:pt x="76109" y="0"/>
                    <a:pt x="65800" y="0"/>
                  </a:cubicBezTo>
                  <a:cubicBezTo>
                    <a:pt x="54473" y="0"/>
                    <a:pt x="43782" y="2527"/>
                    <a:pt x="33855" y="7708"/>
                  </a:cubicBezTo>
                  <a:cubicBezTo>
                    <a:pt x="23800" y="12889"/>
                    <a:pt x="15655" y="20344"/>
                    <a:pt x="9418" y="30326"/>
                  </a:cubicBezTo>
                  <a:cubicBezTo>
                    <a:pt x="3182" y="40308"/>
                    <a:pt x="0" y="52439"/>
                    <a:pt x="0" y="66717"/>
                  </a:cubicBezTo>
                  <a:cubicBezTo>
                    <a:pt x="0" y="80996"/>
                    <a:pt x="3182" y="93126"/>
                    <a:pt x="9418" y="103108"/>
                  </a:cubicBezTo>
                  <a:cubicBezTo>
                    <a:pt x="15655" y="113091"/>
                    <a:pt x="23800" y="120672"/>
                    <a:pt x="33855" y="125727"/>
                  </a:cubicBezTo>
                  <a:moveTo>
                    <a:pt x="45691" y="48395"/>
                  </a:moveTo>
                  <a:cubicBezTo>
                    <a:pt x="48618" y="43341"/>
                    <a:pt x="52691" y="39550"/>
                    <a:pt x="57782" y="36897"/>
                  </a:cubicBezTo>
                  <a:cubicBezTo>
                    <a:pt x="63000" y="34243"/>
                    <a:pt x="68727" y="32980"/>
                    <a:pt x="75218" y="32980"/>
                  </a:cubicBezTo>
                  <a:cubicBezTo>
                    <a:pt x="81709" y="32980"/>
                    <a:pt x="87691" y="34243"/>
                    <a:pt x="92782" y="36897"/>
                  </a:cubicBezTo>
                  <a:cubicBezTo>
                    <a:pt x="97873" y="39550"/>
                    <a:pt x="101818" y="43341"/>
                    <a:pt x="104746" y="48395"/>
                  </a:cubicBezTo>
                  <a:cubicBezTo>
                    <a:pt x="107673" y="53450"/>
                    <a:pt x="109073" y="59515"/>
                    <a:pt x="109073" y="66717"/>
                  </a:cubicBezTo>
                  <a:cubicBezTo>
                    <a:pt x="109073" y="73920"/>
                    <a:pt x="107545" y="79985"/>
                    <a:pt x="104746" y="85039"/>
                  </a:cubicBezTo>
                  <a:cubicBezTo>
                    <a:pt x="101818" y="90094"/>
                    <a:pt x="97873" y="93884"/>
                    <a:pt x="92782" y="96538"/>
                  </a:cubicBezTo>
                  <a:cubicBezTo>
                    <a:pt x="87691" y="99191"/>
                    <a:pt x="81836" y="100455"/>
                    <a:pt x="75218" y="100455"/>
                  </a:cubicBezTo>
                  <a:cubicBezTo>
                    <a:pt x="68600" y="100455"/>
                    <a:pt x="63000" y="99191"/>
                    <a:pt x="57782" y="96538"/>
                  </a:cubicBezTo>
                  <a:cubicBezTo>
                    <a:pt x="52564" y="93884"/>
                    <a:pt x="48618" y="90094"/>
                    <a:pt x="45691" y="85039"/>
                  </a:cubicBezTo>
                  <a:cubicBezTo>
                    <a:pt x="42764" y="79985"/>
                    <a:pt x="41364" y="73920"/>
                    <a:pt x="41364" y="66717"/>
                  </a:cubicBezTo>
                  <a:cubicBezTo>
                    <a:pt x="41364" y="59515"/>
                    <a:pt x="42764" y="53450"/>
                    <a:pt x="45691" y="48395"/>
                  </a:cubicBezTo>
                </a:path>
              </a:pathLst>
            </a:custGeom>
            <a:grpFill/>
            <a:ln w="12700" cap="flat">
              <a:noFill/>
              <a:prstDash val="solid"/>
              <a:miter/>
            </a:ln>
          </p:spPr>
          <p:txBody>
            <a:bodyPr rtlCol="0" anchor="ctr"/>
            <a:lstStyle/>
            <a:p>
              <a:endParaRPr lang="en-GB" sz="2400">
                <a:solidFill>
                  <a:schemeClr val="tx2"/>
                </a:solidFill>
              </a:endParaRPr>
            </a:p>
          </p:txBody>
        </p:sp>
        <p:sp>
          <p:nvSpPr>
            <p:cNvPr id="44" name="Vrije vorm 43">
              <a:extLst>
                <a:ext uri="{FF2B5EF4-FFF2-40B4-BE49-F238E27FC236}">
                  <a16:creationId xmlns:a16="http://schemas.microsoft.com/office/drawing/2014/main" id="{2EC3BFBC-2EAE-DECF-7EE7-BDEE21A7652E}"/>
                </a:ext>
              </a:extLst>
            </p:cNvPr>
            <p:cNvSpPr/>
            <p:nvPr/>
          </p:nvSpPr>
          <p:spPr>
            <a:xfrm>
              <a:off x="1626709" y="338832"/>
              <a:ext cx="142163" cy="142405"/>
            </a:xfrm>
            <a:custGeom>
              <a:avLst/>
              <a:gdLst>
                <a:gd name="connsiteX0" fmla="*/ 38818 w 142163"/>
                <a:gd name="connsiteY0" fmla="*/ 134445 h 142405"/>
                <a:gd name="connsiteX1" fmla="*/ 77764 w 142163"/>
                <a:gd name="connsiteY1" fmla="*/ 142406 h 142405"/>
                <a:gd name="connsiteX2" fmla="*/ 109200 w 142163"/>
                <a:gd name="connsiteY2" fmla="*/ 137857 h 142405"/>
                <a:gd name="connsiteX3" fmla="*/ 136564 w 142163"/>
                <a:gd name="connsiteY3" fmla="*/ 124716 h 142405"/>
                <a:gd name="connsiteX4" fmla="*/ 124218 w 142163"/>
                <a:gd name="connsiteY4" fmla="*/ 96538 h 142405"/>
                <a:gd name="connsiteX5" fmla="*/ 104364 w 142163"/>
                <a:gd name="connsiteY5" fmla="*/ 106267 h 142405"/>
                <a:gd name="connsiteX6" fmla="*/ 81836 w 142163"/>
                <a:gd name="connsiteY6" fmla="*/ 109932 h 142405"/>
                <a:gd name="connsiteX7" fmla="*/ 61600 w 142163"/>
                <a:gd name="connsiteY7" fmla="*/ 106773 h 142405"/>
                <a:gd name="connsiteX8" fmla="*/ 47855 w 142163"/>
                <a:gd name="connsiteY8" fmla="*/ 97296 h 142405"/>
                <a:gd name="connsiteX9" fmla="*/ 41364 w 142163"/>
                <a:gd name="connsiteY9" fmla="*/ 81754 h 142405"/>
                <a:gd name="connsiteX10" fmla="*/ 136945 w 142163"/>
                <a:gd name="connsiteY10" fmla="*/ 81754 h 142405"/>
                <a:gd name="connsiteX11" fmla="*/ 140764 w 142163"/>
                <a:gd name="connsiteY11" fmla="*/ 71140 h 142405"/>
                <a:gd name="connsiteX12" fmla="*/ 142164 w 142163"/>
                <a:gd name="connsiteY12" fmla="*/ 59641 h 142405"/>
                <a:gd name="connsiteX13" fmla="*/ 133382 w 142163"/>
                <a:gd name="connsiteY13" fmla="*/ 28683 h 142405"/>
                <a:gd name="connsiteX14" fmla="*/ 108946 w 142163"/>
                <a:gd name="connsiteY14" fmla="*/ 7582 h 142405"/>
                <a:gd name="connsiteX15" fmla="*/ 72546 w 142163"/>
                <a:gd name="connsiteY15" fmla="*/ 0 h 142405"/>
                <a:gd name="connsiteX16" fmla="*/ 35764 w 142163"/>
                <a:gd name="connsiteY16" fmla="*/ 8719 h 142405"/>
                <a:gd name="connsiteX17" fmla="*/ 9673 w 142163"/>
                <a:gd name="connsiteY17" fmla="*/ 33359 h 142405"/>
                <a:gd name="connsiteX18" fmla="*/ 0 w 142163"/>
                <a:gd name="connsiteY18" fmla="*/ 71140 h 142405"/>
                <a:gd name="connsiteX19" fmla="*/ 10564 w 142163"/>
                <a:gd name="connsiteY19" fmla="*/ 110437 h 142405"/>
                <a:gd name="connsiteX20" fmla="*/ 38691 w 142163"/>
                <a:gd name="connsiteY20" fmla="*/ 134193 h 142405"/>
                <a:gd name="connsiteX21" fmla="*/ 47218 w 142163"/>
                <a:gd name="connsiteY21" fmla="*/ 42330 h 142405"/>
                <a:gd name="connsiteX22" fmla="*/ 58418 w 142163"/>
                <a:gd name="connsiteY22" fmla="*/ 33738 h 142405"/>
                <a:gd name="connsiteX23" fmla="*/ 73818 w 142163"/>
                <a:gd name="connsiteY23" fmla="*/ 30705 h 142405"/>
                <a:gd name="connsiteX24" fmla="*/ 89218 w 142163"/>
                <a:gd name="connsiteY24" fmla="*/ 33485 h 142405"/>
                <a:gd name="connsiteX25" fmla="*/ 98127 w 142163"/>
                <a:gd name="connsiteY25" fmla="*/ 41066 h 142405"/>
                <a:gd name="connsiteX26" fmla="*/ 101055 w 142163"/>
                <a:gd name="connsiteY26" fmla="*/ 52565 h 142405"/>
                <a:gd name="connsiteX27" fmla="*/ 101055 w 142163"/>
                <a:gd name="connsiteY27" fmla="*/ 54334 h 142405"/>
                <a:gd name="connsiteX28" fmla="*/ 100800 w 142163"/>
                <a:gd name="connsiteY28" fmla="*/ 55471 h 142405"/>
                <a:gd name="connsiteX29" fmla="*/ 41491 w 142163"/>
                <a:gd name="connsiteY29" fmla="*/ 55471 h 142405"/>
                <a:gd name="connsiteX30" fmla="*/ 47345 w 142163"/>
                <a:gd name="connsiteY30" fmla="*/ 42456 h 142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2163" h="142405">
                  <a:moveTo>
                    <a:pt x="38818" y="134445"/>
                  </a:moveTo>
                  <a:cubicBezTo>
                    <a:pt x="50527" y="139752"/>
                    <a:pt x="63509" y="142406"/>
                    <a:pt x="77764" y="142406"/>
                  </a:cubicBezTo>
                  <a:cubicBezTo>
                    <a:pt x="88836" y="142406"/>
                    <a:pt x="99400" y="140890"/>
                    <a:pt x="109200" y="137857"/>
                  </a:cubicBezTo>
                  <a:cubicBezTo>
                    <a:pt x="119000" y="134824"/>
                    <a:pt x="128164" y="130402"/>
                    <a:pt x="136564" y="124716"/>
                  </a:cubicBezTo>
                  <a:lnTo>
                    <a:pt x="124218" y="96538"/>
                  </a:lnTo>
                  <a:cubicBezTo>
                    <a:pt x="117982" y="100581"/>
                    <a:pt x="111364" y="103867"/>
                    <a:pt x="104364" y="106267"/>
                  </a:cubicBezTo>
                  <a:cubicBezTo>
                    <a:pt x="97364" y="108668"/>
                    <a:pt x="89855" y="109932"/>
                    <a:pt x="81836" y="109932"/>
                  </a:cubicBezTo>
                  <a:cubicBezTo>
                    <a:pt x="73818" y="109932"/>
                    <a:pt x="67455" y="108921"/>
                    <a:pt x="61600" y="106773"/>
                  </a:cubicBezTo>
                  <a:cubicBezTo>
                    <a:pt x="55746" y="104625"/>
                    <a:pt x="51164" y="101466"/>
                    <a:pt x="47855" y="97296"/>
                  </a:cubicBezTo>
                  <a:cubicBezTo>
                    <a:pt x="44545" y="93126"/>
                    <a:pt x="42382" y="87945"/>
                    <a:pt x="41364" y="81754"/>
                  </a:cubicBezTo>
                  <a:lnTo>
                    <a:pt x="136945" y="81754"/>
                  </a:lnTo>
                  <a:cubicBezTo>
                    <a:pt x="138473" y="78848"/>
                    <a:pt x="139746" y="75310"/>
                    <a:pt x="140764" y="71140"/>
                  </a:cubicBezTo>
                  <a:cubicBezTo>
                    <a:pt x="141782" y="66970"/>
                    <a:pt x="142164" y="63179"/>
                    <a:pt x="142164" y="59641"/>
                  </a:cubicBezTo>
                  <a:cubicBezTo>
                    <a:pt x="142164" y="48016"/>
                    <a:pt x="139236" y="37655"/>
                    <a:pt x="133382" y="28683"/>
                  </a:cubicBezTo>
                  <a:cubicBezTo>
                    <a:pt x="127527" y="19712"/>
                    <a:pt x="119382" y="12636"/>
                    <a:pt x="108946" y="7582"/>
                  </a:cubicBezTo>
                  <a:cubicBezTo>
                    <a:pt x="98509" y="2527"/>
                    <a:pt x="86418" y="0"/>
                    <a:pt x="72546" y="0"/>
                  </a:cubicBezTo>
                  <a:cubicBezTo>
                    <a:pt x="58673" y="0"/>
                    <a:pt x="46582" y="2906"/>
                    <a:pt x="35764" y="8719"/>
                  </a:cubicBezTo>
                  <a:cubicBezTo>
                    <a:pt x="24818" y="14531"/>
                    <a:pt x="16164" y="22745"/>
                    <a:pt x="9673" y="33359"/>
                  </a:cubicBezTo>
                  <a:cubicBezTo>
                    <a:pt x="3182" y="43973"/>
                    <a:pt x="0" y="56609"/>
                    <a:pt x="0" y="71140"/>
                  </a:cubicBezTo>
                  <a:cubicBezTo>
                    <a:pt x="0" y="86808"/>
                    <a:pt x="3564" y="99950"/>
                    <a:pt x="10564" y="110437"/>
                  </a:cubicBezTo>
                  <a:cubicBezTo>
                    <a:pt x="17564" y="121051"/>
                    <a:pt x="26982" y="128886"/>
                    <a:pt x="38691" y="134193"/>
                  </a:cubicBezTo>
                  <a:moveTo>
                    <a:pt x="47218" y="42330"/>
                  </a:moveTo>
                  <a:cubicBezTo>
                    <a:pt x="50145" y="38666"/>
                    <a:pt x="53964" y="35759"/>
                    <a:pt x="58418" y="33738"/>
                  </a:cubicBezTo>
                  <a:cubicBezTo>
                    <a:pt x="63000" y="31716"/>
                    <a:pt x="68091" y="30705"/>
                    <a:pt x="73818" y="30705"/>
                  </a:cubicBezTo>
                  <a:cubicBezTo>
                    <a:pt x="80055" y="30705"/>
                    <a:pt x="85145" y="31590"/>
                    <a:pt x="89218" y="33485"/>
                  </a:cubicBezTo>
                  <a:cubicBezTo>
                    <a:pt x="93164" y="35254"/>
                    <a:pt x="96218" y="37781"/>
                    <a:pt x="98127" y="41066"/>
                  </a:cubicBezTo>
                  <a:cubicBezTo>
                    <a:pt x="100036" y="44225"/>
                    <a:pt x="101055" y="48143"/>
                    <a:pt x="101055" y="52565"/>
                  </a:cubicBezTo>
                  <a:lnTo>
                    <a:pt x="101055" y="54334"/>
                  </a:lnTo>
                  <a:cubicBezTo>
                    <a:pt x="101055" y="54334"/>
                    <a:pt x="101055" y="55092"/>
                    <a:pt x="100800" y="55471"/>
                  </a:cubicBezTo>
                  <a:lnTo>
                    <a:pt x="41491" y="55471"/>
                  </a:lnTo>
                  <a:cubicBezTo>
                    <a:pt x="42509" y="50417"/>
                    <a:pt x="44418" y="46121"/>
                    <a:pt x="47345" y="42456"/>
                  </a:cubicBezTo>
                </a:path>
              </a:pathLst>
            </a:custGeom>
            <a:grpFill/>
            <a:ln w="12700" cap="flat">
              <a:noFill/>
              <a:prstDash val="solid"/>
              <a:miter/>
            </a:ln>
          </p:spPr>
          <p:txBody>
            <a:bodyPr rtlCol="0" anchor="ctr"/>
            <a:lstStyle/>
            <a:p>
              <a:endParaRPr lang="en-GB" sz="2400">
                <a:solidFill>
                  <a:schemeClr val="tx2"/>
                </a:solidFill>
              </a:endParaRPr>
            </a:p>
          </p:txBody>
        </p:sp>
        <p:sp>
          <p:nvSpPr>
            <p:cNvPr id="45" name="Vrije vorm 44">
              <a:extLst>
                <a:ext uri="{FF2B5EF4-FFF2-40B4-BE49-F238E27FC236}">
                  <a16:creationId xmlns:a16="http://schemas.microsoft.com/office/drawing/2014/main" id="{5AB1C89A-E408-521B-E40A-37663114CCD4}"/>
                </a:ext>
              </a:extLst>
            </p:cNvPr>
            <p:cNvSpPr/>
            <p:nvPr/>
          </p:nvSpPr>
          <p:spPr>
            <a:xfrm>
              <a:off x="1789109" y="339085"/>
              <a:ext cx="121672" cy="142153"/>
            </a:xfrm>
            <a:custGeom>
              <a:avLst/>
              <a:gdLst>
                <a:gd name="connsiteX0" fmla="*/ 75218 w 121672"/>
                <a:gd name="connsiteY0" fmla="*/ 109047 h 142153"/>
                <a:gd name="connsiteX1" fmla="*/ 59436 w 121672"/>
                <a:gd name="connsiteY1" fmla="*/ 111954 h 142153"/>
                <a:gd name="connsiteX2" fmla="*/ 39200 w 121672"/>
                <a:gd name="connsiteY2" fmla="*/ 108036 h 142153"/>
                <a:gd name="connsiteX3" fmla="*/ 13745 w 121672"/>
                <a:gd name="connsiteY3" fmla="*/ 95653 h 142153"/>
                <a:gd name="connsiteX4" fmla="*/ 0 w 121672"/>
                <a:gd name="connsiteY4" fmla="*/ 124716 h 142153"/>
                <a:gd name="connsiteX5" fmla="*/ 28382 w 121672"/>
                <a:gd name="connsiteY5" fmla="*/ 137731 h 142153"/>
                <a:gd name="connsiteX6" fmla="*/ 58545 w 121672"/>
                <a:gd name="connsiteY6" fmla="*/ 142153 h 142153"/>
                <a:gd name="connsiteX7" fmla="*/ 105891 w 121672"/>
                <a:gd name="connsiteY7" fmla="*/ 128886 h 142153"/>
                <a:gd name="connsiteX8" fmla="*/ 121673 w 121672"/>
                <a:gd name="connsiteY8" fmla="*/ 95401 h 142153"/>
                <a:gd name="connsiteX9" fmla="*/ 110600 w 121672"/>
                <a:gd name="connsiteY9" fmla="*/ 68234 h 142153"/>
                <a:gd name="connsiteX10" fmla="*/ 78400 w 121672"/>
                <a:gd name="connsiteY10" fmla="*/ 54460 h 142153"/>
                <a:gd name="connsiteX11" fmla="*/ 60200 w 121672"/>
                <a:gd name="connsiteY11" fmla="*/ 51302 h 142153"/>
                <a:gd name="connsiteX12" fmla="*/ 48618 w 121672"/>
                <a:gd name="connsiteY12" fmla="*/ 47511 h 142153"/>
                <a:gd name="connsiteX13" fmla="*/ 45564 w 121672"/>
                <a:gd name="connsiteY13" fmla="*/ 41446 h 142153"/>
                <a:gd name="connsiteX14" fmla="*/ 50273 w 121672"/>
                <a:gd name="connsiteY14" fmla="*/ 32980 h 142153"/>
                <a:gd name="connsiteX15" fmla="*/ 64654 w 121672"/>
                <a:gd name="connsiteY15" fmla="*/ 30073 h 142153"/>
                <a:gd name="connsiteX16" fmla="*/ 84127 w 121672"/>
                <a:gd name="connsiteY16" fmla="*/ 33864 h 142153"/>
                <a:gd name="connsiteX17" fmla="*/ 103854 w 121672"/>
                <a:gd name="connsiteY17" fmla="*/ 42583 h 142153"/>
                <a:gd name="connsiteX18" fmla="*/ 117345 w 121672"/>
                <a:gd name="connsiteY18" fmla="*/ 15037 h 142153"/>
                <a:gd name="connsiteX19" fmla="*/ 91891 w 121672"/>
                <a:gd name="connsiteY19" fmla="*/ 4043 h 142153"/>
                <a:gd name="connsiteX20" fmla="*/ 63254 w 121672"/>
                <a:gd name="connsiteY20" fmla="*/ 0 h 142153"/>
                <a:gd name="connsiteX21" fmla="*/ 29909 w 121672"/>
                <a:gd name="connsiteY21" fmla="*/ 6444 h 142153"/>
                <a:gd name="connsiteX22" fmla="*/ 10818 w 121672"/>
                <a:gd name="connsiteY22" fmla="*/ 23376 h 142153"/>
                <a:gd name="connsiteX23" fmla="*/ 4582 w 121672"/>
                <a:gd name="connsiteY23" fmla="*/ 46753 h 142153"/>
                <a:gd name="connsiteX24" fmla="*/ 14891 w 121672"/>
                <a:gd name="connsiteY24" fmla="*/ 72024 h 142153"/>
                <a:gd name="connsiteX25" fmla="*/ 46327 w 121672"/>
                <a:gd name="connsiteY25" fmla="*/ 85418 h 142153"/>
                <a:gd name="connsiteX26" fmla="*/ 64527 w 121672"/>
                <a:gd name="connsiteY26" fmla="*/ 88577 h 142153"/>
                <a:gd name="connsiteX27" fmla="*/ 77127 w 121672"/>
                <a:gd name="connsiteY27" fmla="*/ 92621 h 142153"/>
                <a:gd name="connsiteX28" fmla="*/ 80691 w 121672"/>
                <a:gd name="connsiteY28" fmla="*/ 100202 h 142153"/>
                <a:gd name="connsiteX29" fmla="*/ 75473 w 121672"/>
                <a:gd name="connsiteY29" fmla="*/ 109174 h 14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672" h="142153">
                  <a:moveTo>
                    <a:pt x="75218" y="109047"/>
                  </a:moveTo>
                  <a:cubicBezTo>
                    <a:pt x="71655" y="110943"/>
                    <a:pt x="66436" y="111954"/>
                    <a:pt x="59436" y="111954"/>
                  </a:cubicBezTo>
                  <a:cubicBezTo>
                    <a:pt x="53582" y="111954"/>
                    <a:pt x="46836" y="110690"/>
                    <a:pt x="39200" y="108036"/>
                  </a:cubicBezTo>
                  <a:cubicBezTo>
                    <a:pt x="31564" y="105383"/>
                    <a:pt x="23164" y="101339"/>
                    <a:pt x="13745" y="95653"/>
                  </a:cubicBezTo>
                  <a:lnTo>
                    <a:pt x="0" y="124716"/>
                  </a:lnTo>
                  <a:cubicBezTo>
                    <a:pt x="9164" y="130528"/>
                    <a:pt x="18582" y="134824"/>
                    <a:pt x="28382" y="137731"/>
                  </a:cubicBezTo>
                  <a:cubicBezTo>
                    <a:pt x="38182" y="140637"/>
                    <a:pt x="48109" y="142153"/>
                    <a:pt x="58545" y="142153"/>
                  </a:cubicBezTo>
                  <a:cubicBezTo>
                    <a:pt x="79545" y="142153"/>
                    <a:pt x="95327" y="137731"/>
                    <a:pt x="105891" y="128886"/>
                  </a:cubicBezTo>
                  <a:cubicBezTo>
                    <a:pt x="116455" y="120041"/>
                    <a:pt x="121673" y="108921"/>
                    <a:pt x="121673" y="95401"/>
                  </a:cubicBezTo>
                  <a:cubicBezTo>
                    <a:pt x="121673" y="84028"/>
                    <a:pt x="117982" y="74931"/>
                    <a:pt x="110600" y="68234"/>
                  </a:cubicBezTo>
                  <a:cubicBezTo>
                    <a:pt x="103218" y="61537"/>
                    <a:pt x="92400" y="56988"/>
                    <a:pt x="78400" y="54460"/>
                  </a:cubicBezTo>
                  <a:lnTo>
                    <a:pt x="60200" y="51302"/>
                  </a:lnTo>
                  <a:cubicBezTo>
                    <a:pt x="54600" y="50291"/>
                    <a:pt x="50655" y="49027"/>
                    <a:pt x="48618" y="47511"/>
                  </a:cubicBezTo>
                  <a:cubicBezTo>
                    <a:pt x="46582" y="45994"/>
                    <a:pt x="45564" y="43973"/>
                    <a:pt x="45564" y="41446"/>
                  </a:cubicBezTo>
                  <a:cubicBezTo>
                    <a:pt x="45564" y="37781"/>
                    <a:pt x="47091" y="35001"/>
                    <a:pt x="50273" y="32980"/>
                  </a:cubicBezTo>
                  <a:cubicBezTo>
                    <a:pt x="53455" y="31084"/>
                    <a:pt x="58164" y="30073"/>
                    <a:pt x="64654" y="30073"/>
                  </a:cubicBezTo>
                  <a:cubicBezTo>
                    <a:pt x="70636" y="30073"/>
                    <a:pt x="77127" y="31337"/>
                    <a:pt x="84127" y="33864"/>
                  </a:cubicBezTo>
                  <a:cubicBezTo>
                    <a:pt x="91000" y="36391"/>
                    <a:pt x="97618" y="39297"/>
                    <a:pt x="103854" y="42583"/>
                  </a:cubicBezTo>
                  <a:lnTo>
                    <a:pt x="117345" y="15037"/>
                  </a:lnTo>
                  <a:cubicBezTo>
                    <a:pt x="109582" y="10361"/>
                    <a:pt x="101054" y="6697"/>
                    <a:pt x="91891" y="4043"/>
                  </a:cubicBezTo>
                  <a:cubicBezTo>
                    <a:pt x="82727" y="1390"/>
                    <a:pt x="73182" y="0"/>
                    <a:pt x="63254" y="0"/>
                  </a:cubicBezTo>
                  <a:cubicBezTo>
                    <a:pt x="49636" y="0"/>
                    <a:pt x="38436" y="2148"/>
                    <a:pt x="29909" y="6444"/>
                  </a:cubicBezTo>
                  <a:cubicBezTo>
                    <a:pt x="21382" y="10740"/>
                    <a:pt x="14891" y="16427"/>
                    <a:pt x="10818" y="23376"/>
                  </a:cubicBezTo>
                  <a:cubicBezTo>
                    <a:pt x="6618" y="30452"/>
                    <a:pt x="4582" y="38287"/>
                    <a:pt x="4582" y="46753"/>
                  </a:cubicBezTo>
                  <a:cubicBezTo>
                    <a:pt x="4582" y="57240"/>
                    <a:pt x="8018" y="65580"/>
                    <a:pt x="14891" y="72024"/>
                  </a:cubicBezTo>
                  <a:cubicBezTo>
                    <a:pt x="21891" y="78342"/>
                    <a:pt x="32327" y="82891"/>
                    <a:pt x="46327" y="85418"/>
                  </a:cubicBezTo>
                  <a:lnTo>
                    <a:pt x="64527" y="88577"/>
                  </a:lnTo>
                  <a:cubicBezTo>
                    <a:pt x="70509" y="89588"/>
                    <a:pt x="74709" y="90852"/>
                    <a:pt x="77127" y="92621"/>
                  </a:cubicBezTo>
                  <a:cubicBezTo>
                    <a:pt x="79545" y="94390"/>
                    <a:pt x="80691" y="96917"/>
                    <a:pt x="80691" y="100202"/>
                  </a:cubicBezTo>
                  <a:cubicBezTo>
                    <a:pt x="80691" y="104246"/>
                    <a:pt x="78909" y="107278"/>
                    <a:pt x="75473" y="109174"/>
                  </a:cubicBezTo>
                </a:path>
              </a:pathLst>
            </a:custGeom>
            <a:grpFill/>
            <a:ln w="12700" cap="flat">
              <a:noFill/>
              <a:prstDash val="solid"/>
              <a:miter/>
            </a:ln>
          </p:spPr>
          <p:txBody>
            <a:bodyPr rtlCol="0" anchor="ctr"/>
            <a:lstStyle/>
            <a:p>
              <a:endParaRPr lang="en-GB" sz="2400">
                <a:solidFill>
                  <a:schemeClr val="tx2"/>
                </a:solidFill>
              </a:endParaRPr>
            </a:p>
          </p:txBody>
        </p:sp>
        <p:sp>
          <p:nvSpPr>
            <p:cNvPr id="46" name="Vrije vorm 45">
              <a:extLst>
                <a:ext uri="{FF2B5EF4-FFF2-40B4-BE49-F238E27FC236}">
                  <a16:creationId xmlns:a16="http://schemas.microsoft.com/office/drawing/2014/main" id="{5EB9C2DC-DEBB-8975-2C1C-751A2D56D486}"/>
                </a:ext>
              </a:extLst>
            </p:cNvPr>
            <p:cNvSpPr/>
            <p:nvPr/>
          </p:nvSpPr>
          <p:spPr>
            <a:xfrm>
              <a:off x="1930891" y="339085"/>
              <a:ext cx="125999" cy="142153"/>
            </a:xfrm>
            <a:custGeom>
              <a:avLst/>
              <a:gdLst>
                <a:gd name="connsiteX0" fmla="*/ 57527 w 125999"/>
                <a:gd name="connsiteY0" fmla="*/ 38918 h 142153"/>
                <a:gd name="connsiteX1" fmla="*/ 75473 w 125999"/>
                <a:gd name="connsiteY1" fmla="*/ 34749 h 142153"/>
                <a:gd name="connsiteX2" fmla="*/ 93545 w 125999"/>
                <a:gd name="connsiteY2" fmla="*/ 37402 h 142153"/>
                <a:gd name="connsiteX3" fmla="*/ 112000 w 125999"/>
                <a:gd name="connsiteY3" fmla="*/ 45868 h 142153"/>
                <a:gd name="connsiteX4" fmla="*/ 126000 w 125999"/>
                <a:gd name="connsiteY4" fmla="*/ 15668 h 142153"/>
                <a:gd name="connsiteX5" fmla="*/ 102454 w 125999"/>
                <a:gd name="connsiteY5" fmla="*/ 3917 h 142153"/>
                <a:gd name="connsiteX6" fmla="*/ 75473 w 125999"/>
                <a:gd name="connsiteY6" fmla="*/ 0 h 142153"/>
                <a:gd name="connsiteX7" fmla="*/ 36400 w 125999"/>
                <a:gd name="connsiteY7" fmla="*/ 8845 h 142153"/>
                <a:gd name="connsiteX8" fmla="*/ 9673 w 125999"/>
                <a:gd name="connsiteY8" fmla="*/ 33611 h 142153"/>
                <a:gd name="connsiteX9" fmla="*/ 0 w 125999"/>
                <a:gd name="connsiteY9" fmla="*/ 71013 h 142153"/>
                <a:gd name="connsiteX10" fmla="*/ 9673 w 125999"/>
                <a:gd name="connsiteY10" fmla="*/ 108289 h 142153"/>
                <a:gd name="connsiteX11" fmla="*/ 36400 w 125999"/>
                <a:gd name="connsiteY11" fmla="*/ 133308 h 142153"/>
                <a:gd name="connsiteX12" fmla="*/ 75473 w 125999"/>
                <a:gd name="connsiteY12" fmla="*/ 142153 h 142153"/>
                <a:gd name="connsiteX13" fmla="*/ 102454 w 125999"/>
                <a:gd name="connsiteY13" fmla="*/ 138236 h 142153"/>
                <a:gd name="connsiteX14" fmla="*/ 126000 w 125999"/>
                <a:gd name="connsiteY14" fmla="*/ 126485 h 142153"/>
                <a:gd name="connsiteX15" fmla="*/ 112000 w 125999"/>
                <a:gd name="connsiteY15" fmla="*/ 96285 h 142153"/>
                <a:gd name="connsiteX16" fmla="*/ 93545 w 125999"/>
                <a:gd name="connsiteY16" fmla="*/ 104751 h 142153"/>
                <a:gd name="connsiteX17" fmla="*/ 75473 w 125999"/>
                <a:gd name="connsiteY17" fmla="*/ 107405 h 142153"/>
                <a:gd name="connsiteX18" fmla="*/ 57527 w 125999"/>
                <a:gd name="connsiteY18" fmla="*/ 102982 h 142153"/>
                <a:gd name="connsiteX19" fmla="*/ 45563 w 125999"/>
                <a:gd name="connsiteY19" fmla="*/ 90473 h 142153"/>
                <a:gd name="connsiteX20" fmla="*/ 41364 w 125999"/>
                <a:gd name="connsiteY20" fmla="*/ 71013 h 142153"/>
                <a:gd name="connsiteX21" fmla="*/ 45563 w 125999"/>
                <a:gd name="connsiteY21" fmla="*/ 51428 h 142153"/>
                <a:gd name="connsiteX22" fmla="*/ 57527 w 125999"/>
                <a:gd name="connsiteY22" fmla="*/ 38918 h 14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5999" h="142153">
                  <a:moveTo>
                    <a:pt x="57527" y="38918"/>
                  </a:moveTo>
                  <a:cubicBezTo>
                    <a:pt x="62745" y="36139"/>
                    <a:pt x="68727" y="34749"/>
                    <a:pt x="75473" y="34749"/>
                  </a:cubicBezTo>
                  <a:cubicBezTo>
                    <a:pt x="81709" y="34749"/>
                    <a:pt x="87691" y="35633"/>
                    <a:pt x="93545" y="37402"/>
                  </a:cubicBezTo>
                  <a:cubicBezTo>
                    <a:pt x="99400" y="39171"/>
                    <a:pt x="105509" y="41951"/>
                    <a:pt x="112000" y="45868"/>
                  </a:cubicBezTo>
                  <a:lnTo>
                    <a:pt x="126000" y="15668"/>
                  </a:lnTo>
                  <a:cubicBezTo>
                    <a:pt x="118618" y="10488"/>
                    <a:pt x="110727" y="6571"/>
                    <a:pt x="102454" y="3917"/>
                  </a:cubicBezTo>
                  <a:cubicBezTo>
                    <a:pt x="94182" y="1264"/>
                    <a:pt x="85145" y="0"/>
                    <a:pt x="75473" y="0"/>
                  </a:cubicBezTo>
                  <a:cubicBezTo>
                    <a:pt x="60836" y="0"/>
                    <a:pt x="47854" y="2906"/>
                    <a:pt x="36400" y="8845"/>
                  </a:cubicBezTo>
                  <a:cubicBezTo>
                    <a:pt x="24945" y="14784"/>
                    <a:pt x="16036" y="22997"/>
                    <a:pt x="9673" y="33611"/>
                  </a:cubicBezTo>
                  <a:cubicBezTo>
                    <a:pt x="3182" y="44225"/>
                    <a:pt x="0" y="56735"/>
                    <a:pt x="0" y="71013"/>
                  </a:cubicBezTo>
                  <a:cubicBezTo>
                    <a:pt x="0" y="85292"/>
                    <a:pt x="3182" y="97549"/>
                    <a:pt x="9673" y="108289"/>
                  </a:cubicBezTo>
                  <a:cubicBezTo>
                    <a:pt x="16163" y="119030"/>
                    <a:pt x="25073" y="127369"/>
                    <a:pt x="36400" y="133308"/>
                  </a:cubicBezTo>
                  <a:cubicBezTo>
                    <a:pt x="47854" y="139247"/>
                    <a:pt x="60836" y="142153"/>
                    <a:pt x="75473" y="142153"/>
                  </a:cubicBezTo>
                  <a:cubicBezTo>
                    <a:pt x="85273" y="142153"/>
                    <a:pt x="94182" y="140890"/>
                    <a:pt x="102454" y="138236"/>
                  </a:cubicBezTo>
                  <a:cubicBezTo>
                    <a:pt x="110727" y="135583"/>
                    <a:pt x="118618" y="131665"/>
                    <a:pt x="126000" y="126485"/>
                  </a:cubicBezTo>
                  <a:lnTo>
                    <a:pt x="112000" y="96285"/>
                  </a:lnTo>
                  <a:cubicBezTo>
                    <a:pt x="105509" y="100202"/>
                    <a:pt x="99400" y="102982"/>
                    <a:pt x="93545" y="104751"/>
                  </a:cubicBezTo>
                  <a:cubicBezTo>
                    <a:pt x="87691" y="106520"/>
                    <a:pt x="81709" y="107405"/>
                    <a:pt x="75473" y="107405"/>
                  </a:cubicBezTo>
                  <a:cubicBezTo>
                    <a:pt x="68600" y="107405"/>
                    <a:pt x="62618" y="105888"/>
                    <a:pt x="57527" y="102982"/>
                  </a:cubicBezTo>
                  <a:cubicBezTo>
                    <a:pt x="52309" y="100076"/>
                    <a:pt x="48363" y="95906"/>
                    <a:pt x="45563" y="90473"/>
                  </a:cubicBezTo>
                  <a:cubicBezTo>
                    <a:pt x="42763" y="85039"/>
                    <a:pt x="41364" y="78595"/>
                    <a:pt x="41364" y="71013"/>
                  </a:cubicBezTo>
                  <a:cubicBezTo>
                    <a:pt x="41364" y="63432"/>
                    <a:pt x="42763" y="56861"/>
                    <a:pt x="45563" y="51428"/>
                  </a:cubicBezTo>
                  <a:cubicBezTo>
                    <a:pt x="48363" y="45868"/>
                    <a:pt x="52436" y="41698"/>
                    <a:pt x="57527" y="38918"/>
                  </a:cubicBezTo>
                </a:path>
              </a:pathLst>
            </a:custGeom>
            <a:grpFill/>
            <a:ln w="12700" cap="flat">
              <a:noFill/>
              <a:prstDash val="solid"/>
              <a:miter/>
            </a:ln>
          </p:spPr>
          <p:txBody>
            <a:bodyPr rtlCol="0" anchor="ctr"/>
            <a:lstStyle/>
            <a:p>
              <a:endParaRPr lang="en-GB" sz="2400">
                <a:solidFill>
                  <a:schemeClr val="tx2"/>
                </a:solidFill>
              </a:endParaRPr>
            </a:p>
          </p:txBody>
        </p:sp>
        <p:sp>
          <p:nvSpPr>
            <p:cNvPr id="47" name="Vrije vorm 46">
              <a:extLst>
                <a:ext uri="{FF2B5EF4-FFF2-40B4-BE49-F238E27FC236}">
                  <a16:creationId xmlns:a16="http://schemas.microsoft.com/office/drawing/2014/main" id="{C89FD80E-EAB4-C536-B136-0850A032E3A8}"/>
                </a:ext>
              </a:extLst>
            </p:cNvPr>
            <p:cNvSpPr/>
            <p:nvPr/>
          </p:nvSpPr>
          <p:spPr>
            <a:xfrm>
              <a:off x="2082090" y="284498"/>
              <a:ext cx="131599" cy="193833"/>
            </a:xfrm>
            <a:custGeom>
              <a:avLst/>
              <a:gdLst>
                <a:gd name="connsiteX0" fmla="*/ 81582 w 131599"/>
                <a:gd name="connsiteY0" fmla="*/ 54460 h 193833"/>
                <a:gd name="connsiteX1" fmla="*/ 57018 w 131599"/>
                <a:gd name="connsiteY1" fmla="*/ 59009 h 193833"/>
                <a:gd name="connsiteX2" fmla="*/ 40345 w 131599"/>
                <a:gd name="connsiteY2" fmla="*/ 71645 h 193833"/>
                <a:gd name="connsiteX3" fmla="*/ 40345 w 131599"/>
                <a:gd name="connsiteY3" fmla="*/ 0 h 193833"/>
                <a:gd name="connsiteX4" fmla="*/ 0 w 131599"/>
                <a:gd name="connsiteY4" fmla="*/ 0 h 193833"/>
                <a:gd name="connsiteX5" fmla="*/ 0 w 131599"/>
                <a:gd name="connsiteY5" fmla="*/ 193834 h 193833"/>
                <a:gd name="connsiteX6" fmla="*/ 40345 w 131599"/>
                <a:gd name="connsiteY6" fmla="*/ 193834 h 193833"/>
                <a:gd name="connsiteX7" fmla="*/ 40345 w 131599"/>
                <a:gd name="connsiteY7" fmla="*/ 122694 h 193833"/>
                <a:gd name="connsiteX8" fmla="*/ 48109 w 131599"/>
                <a:gd name="connsiteY8" fmla="*/ 97928 h 193833"/>
                <a:gd name="connsiteX9" fmla="*/ 68982 w 131599"/>
                <a:gd name="connsiteY9" fmla="*/ 89335 h 193833"/>
                <a:gd name="connsiteX10" fmla="*/ 85782 w 131599"/>
                <a:gd name="connsiteY10" fmla="*/ 95527 h 193833"/>
                <a:gd name="connsiteX11" fmla="*/ 91255 w 131599"/>
                <a:gd name="connsiteY11" fmla="*/ 114607 h 193833"/>
                <a:gd name="connsiteX12" fmla="*/ 91255 w 131599"/>
                <a:gd name="connsiteY12" fmla="*/ 193834 h 193833"/>
                <a:gd name="connsiteX13" fmla="*/ 131600 w 131599"/>
                <a:gd name="connsiteY13" fmla="*/ 193834 h 193833"/>
                <a:gd name="connsiteX14" fmla="*/ 131600 w 131599"/>
                <a:gd name="connsiteY14" fmla="*/ 108542 h 193833"/>
                <a:gd name="connsiteX15" fmla="*/ 118109 w 131599"/>
                <a:gd name="connsiteY15" fmla="*/ 67728 h 193833"/>
                <a:gd name="connsiteX16" fmla="*/ 81582 w 131599"/>
                <a:gd name="connsiteY16" fmla="*/ 54460 h 19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599" h="193833">
                  <a:moveTo>
                    <a:pt x="81582" y="54460"/>
                  </a:moveTo>
                  <a:cubicBezTo>
                    <a:pt x="72036" y="54460"/>
                    <a:pt x="63891" y="55977"/>
                    <a:pt x="57018" y="59009"/>
                  </a:cubicBezTo>
                  <a:cubicBezTo>
                    <a:pt x="50145" y="62042"/>
                    <a:pt x="44673" y="66212"/>
                    <a:pt x="40345" y="71645"/>
                  </a:cubicBezTo>
                  <a:lnTo>
                    <a:pt x="40345" y="0"/>
                  </a:lnTo>
                  <a:lnTo>
                    <a:pt x="0" y="0"/>
                  </a:lnTo>
                  <a:lnTo>
                    <a:pt x="0" y="193834"/>
                  </a:lnTo>
                  <a:lnTo>
                    <a:pt x="40345" y="193834"/>
                  </a:lnTo>
                  <a:lnTo>
                    <a:pt x="40345" y="122694"/>
                  </a:lnTo>
                  <a:cubicBezTo>
                    <a:pt x="40345" y="111827"/>
                    <a:pt x="42891" y="103614"/>
                    <a:pt x="48109" y="97928"/>
                  </a:cubicBezTo>
                  <a:cubicBezTo>
                    <a:pt x="53327" y="92242"/>
                    <a:pt x="60200" y="89335"/>
                    <a:pt x="68982" y="89335"/>
                  </a:cubicBezTo>
                  <a:cubicBezTo>
                    <a:pt x="76618" y="89335"/>
                    <a:pt x="82218" y="91357"/>
                    <a:pt x="85782" y="95527"/>
                  </a:cubicBezTo>
                  <a:cubicBezTo>
                    <a:pt x="89346" y="99697"/>
                    <a:pt x="91255" y="106015"/>
                    <a:pt x="91255" y="114607"/>
                  </a:cubicBezTo>
                  <a:lnTo>
                    <a:pt x="91255" y="193834"/>
                  </a:lnTo>
                  <a:lnTo>
                    <a:pt x="131600" y="193834"/>
                  </a:lnTo>
                  <a:lnTo>
                    <a:pt x="131600" y="108542"/>
                  </a:lnTo>
                  <a:cubicBezTo>
                    <a:pt x="131600" y="90094"/>
                    <a:pt x="127146" y="76573"/>
                    <a:pt x="118109" y="67728"/>
                  </a:cubicBezTo>
                  <a:cubicBezTo>
                    <a:pt x="109073" y="58883"/>
                    <a:pt x="96982" y="54460"/>
                    <a:pt x="81582" y="54460"/>
                  </a:cubicBezTo>
                </a:path>
              </a:pathLst>
            </a:custGeom>
            <a:grpFill/>
            <a:ln w="12700" cap="flat">
              <a:noFill/>
              <a:prstDash val="solid"/>
              <a:miter/>
            </a:ln>
          </p:spPr>
          <p:txBody>
            <a:bodyPr rtlCol="0" anchor="ctr"/>
            <a:lstStyle/>
            <a:p>
              <a:endParaRPr lang="en-GB" sz="2400">
                <a:solidFill>
                  <a:schemeClr val="tx2"/>
                </a:solidFill>
              </a:endParaRPr>
            </a:p>
          </p:txBody>
        </p:sp>
        <p:sp>
          <p:nvSpPr>
            <p:cNvPr id="48" name="Vrije vorm 47">
              <a:extLst>
                <a:ext uri="{FF2B5EF4-FFF2-40B4-BE49-F238E27FC236}">
                  <a16:creationId xmlns:a16="http://schemas.microsoft.com/office/drawing/2014/main" id="{07483983-F628-E7BB-8A82-8BDB590120C8}"/>
                </a:ext>
              </a:extLst>
            </p:cNvPr>
            <p:cNvSpPr/>
            <p:nvPr/>
          </p:nvSpPr>
          <p:spPr>
            <a:xfrm>
              <a:off x="2239018" y="338958"/>
              <a:ext cx="150945" cy="142153"/>
            </a:xfrm>
            <a:custGeom>
              <a:avLst/>
              <a:gdLst>
                <a:gd name="connsiteX0" fmla="*/ 114673 w 150945"/>
                <a:gd name="connsiteY0" fmla="*/ 8845 h 142153"/>
                <a:gd name="connsiteX1" fmla="*/ 75473 w 150945"/>
                <a:gd name="connsiteY1" fmla="*/ 0 h 142153"/>
                <a:gd name="connsiteX2" fmla="*/ 36273 w 150945"/>
                <a:gd name="connsiteY2" fmla="*/ 8845 h 142153"/>
                <a:gd name="connsiteX3" fmla="*/ 9673 w 150945"/>
                <a:gd name="connsiteY3" fmla="*/ 33611 h 142153"/>
                <a:gd name="connsiteX4" fmla="*/ 0 w 150945"/>
                <a:gd name="connsiteY4" fmla="*/ 71013 h 142153"/>
                <a:gd name="connsiteX5" fmla="*/ 9673 w 150945"/>
                <a:gd name="connsiteY5" fmla="*/ 108289 h 142153"/>
                <a:gd name="connsiteX6" fmla="*/ 36400 w 150945"/>
                <a:gd name="connsiteY6" fmla="*/ 133308 h 142153"/>
                <a:gd name="connsiteX7" fmla="*/ 75473 w 150945"/>
                <a:gd name="connsiteY7" fmla="*/ 142153 h 142153"/>
                <a:gd name="connsiteX8" fmla="*/ 114673 w 150945"/>
                <a:gd name="connsiteY8" fmla="*/ 133308 h 142153"/>
                <a:gd name="connsiteX9" fmla="*/ 141273 w 150945"/>
                <a:gd name="connsiteY9" fmla="*/ 108289 h 142153"/>
                <a:gd name="connsiteX10" fmla="*/ 150945 w 150945"/>
                <a:gd name="connsiteY10" fmla="*/ 71013 h 142153"/>
                <a:gd name="connsiteX11" fmla="*/ 141273 w 150945"/>
                <a:gd name="connsiteY11" fmla="*/ 33611 h 142153"/>
                <a:gd name="connsiteX12" fmla="*/ 114673 w 150945"/>
                <a:gd name="connsiteY12" fmla="*/ 8845 h 142153"/>
                <a:gd name="connsiteX13" fmla="*/ 105509 w 150945"/>
                <a:gd name="connsiteY13" fmla="*/ 90346 h 142153"/>
                <a:gd name="connsiteX14" fmla="*/ 93546 w 150945"/>
                <a:gd name="connsiteY14" fmla="*/ 102982 h 142153"/>
                <a:gd name="connsiteX15" fmla="*/ 75600 w 150945"/>
                <a:gd name="connsiteY15" fmla="*/ 107405 h 142153"/>
                <a:gd name="connsiteX16" fmla="*/ 57655 w 150945"/>
                <a:gd name="connsiteY16" fmla="*/ 102982 h 142153"/>
                <a:gd name="connsiteX17" fmla="*/ 45691 w 150945"/>
                <a:gd name="connsiteY17" fmla="*/ 90346 h 142153"/>
                <a:gd name="connsiteX18" fmla="*/ 41491 w 150945"/>
                <a:gd name="connsiteY18" fmla="*/ 71013 h 142153"/>
                <a:gd name="connsiteX19" fmla="*/ 45691 w 150945"/>
                <a:gd name="connsiteY19" fmla="*/ 51554 h 142153"/>
                <a:gd name="connsiteX20" fmla="*/ 57655 w 150945"/>
                <a:gd name="connsiteY20" fmla="*/ 39045 h 142153"/>
                <a:gd name="connsiteX21" fmla="*/ 75600 w 150945"/>
                <a:gd name="connsiteY21" fmla="*/ 34749 h 142153"/>
                <a:gd name="connsiteX22" fmla="*/ 93546 w 150945"/>
                <a:gd name="connsiteY22" fmla="*/ 39045 h 142153"/>
                <a:gd name="connsiteX23" fmla="*/ 105509 w 150945"/>
                <a:gd name="connsiteY23" fmla="*/ 51554 h 142153"/>
                <a:gd name="connsiteX24" fmla="*/ 109709 w 150945"/>
                <a:gd name="connsiteY24" fmla="*/ 71013 h 142153"/>
                <a:gd name="connsiteX25" fmla="*/ 105509 w 150945"/>
                <a:gd name="connsiteY25" fmla="*/ 90346 h 14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0945" h="142153">
                  <a:moveTo>
                    <a:pt x="114673" y="8845"/>
                  </a:moveTo>
                  <a:cubicBezTo>
                    <a:pt x="103345" y="2906"/>
                    <a:pt x="90236" y="0"/>
                    <a:pt x="75473" y="0"/>
                  </a:cubicBezTo>
                  <a:cubicBezTo>
                    <a:pt x="60709" y="0"/>
                    <a:pt x="47600" y="2906"/>
                    <a:pt x="36273" y="8845"/>
                  </a:cubicBezTo>
                  <a:cubicBezTo>
                    <a:pt x="24946" y="14784"/>
                    <a:pt x="16164" y="22997"/>
                    <a:pt x="9673" y="33611"/>
                  </a:cubicBezTo>
                  <a:cubicBezTo>
                    <a:pt x="3182" y="44225"/>
                    <a:pt x="0" y="56735"/>
                    <a:pt x="0" y="71013"/>
                  </a:cubicBezTo>
                  <a:cubicBezTo>
                    <a:pt x="0" y="85292"/>
                    <a:pt x="3182" y="97549"/>
                    <a:pt x="9673" y="108289"/>
                  </a:cubicBezTo>
                  <a:cubicBezTo>
                    <a:pt x="16164" y="119030"/>
                    <a:pt x="25073" y="127369"/>
                    <a:pt x="36400" y="133308"/>
                  </a:cubicBezTo>
                  <a:cubicBezTo>
                    <a:pt x="47854" y="139247"/>
                    <a:pt x="60836" y="142153"/>
                    <a:pt x="75473" y="142153"/>
                  </a:cubicBezTo>
                  <a:cubicBezTo>
                    <a:pt x="90109" y="142153"/>
                    <a:pt x="103345" y="139247"/>
                    <a:pt x="114673" y="133308"/>
                  </a:cubicBezTo>
                  <a:cubicBezTo>
                    <a:pt x="126000" y="127369"/>
                    <a:pt x="134909" y="119030"/>
                    <a:pt x="141273" y="108289"/>
                  </a:cubicBezTo>
                  <a:cubicBezTo>
                    <a:pt x="147764" y="97549"/>
                    <a:pt x="150945" y="85166"/>
                    <a:pt x="150945" y="71013"/>
                  </a:cubicBezTo>
                  <a:cubicBezTo>
                    <a:pt x="150945" y="56861"/>
                    <a:pt x="147764" y="44225"/>
                    <a:pt x="141273" y="33611"/>
                  </a:cubicBezTo>
                  <a:cubicBezTo>
                    <a:pt x="134782" y="22997"/>
                    <a:pt x="126000" y="14658"/>
                    <a:pt x="114673" y="8845"/>
                  </a:cubicBezTo>
                  <a:moveTo>
                    <a:pt x="105509" y="90346"/>
                  </a:moveTo>
                  <a:cubicBezTo>
                    <a:pt x="102709" y="95906"/>
                    <a:pt x="98636" y="100076"/>
                    <a:pt x="93546" y="102982"/>
                  </a:cubicBezTo>
                  <a:cubicBezTo>
                    <a:pt x="88327" y="105888"/>
                    <a:pt x="82345" y="107405"/>
                    <a:pt x="75600" y="107405"/>
                  </a:cubicBezTo>
                  <a:cubicBezTo>
                    <a:pt x="68855" y="107405"/>
                    <a:pt x="62746" y="105888"/>
                    <a:pt x="57655" y="102982"/>
                  </a:cubicBezTo>
                  <a:cubicBezTo>
                    <a:pt x="52436" y="100076"/>
                    <a:pt x="48491" y="95906"/>
                    <a:pt x="45691" y="90346"/>
                  </a:cubicBezTo>
                  <a:cubicBezTo>
                    <a:pt x="42891" y="84787"/>
                    <a:pt x="41491" y="78342"/>
                    <a:pt x="41491" y="71013"/>
                  </a:cubicBezTo>
                  <a:cubicBezTo>
                    <a:pt x="41491" y="63685"/>
                    <a:pt x="42891" y="56988"/>
                    <a:pt x="45691" y="51554"/>
                  </a:cubicBezTo>
                  <a:cubicBezTo>
                    <a:pt x="48491" y="46121"/>
                    <a:pt x="52564" y="41951"/>
                    <a:pt x="57655" y="39045"/>
                  </a:cubicBezTo>
                  <a:cubicBezTo>
                    <a:pt x="62873" y="36139"/>
                    <a:pt x="68855" y="34749"/>
                    <a:pt x="75600" y="34749"/>
                  </a:cubicBezTo>
                  <a:cubicBezTo>
                    <a:pt x="82345" y="34749"/>
                    <a:pt x="88455" y="36139"/>
                    <a:pt x="93546" y="39045"/>
                  </a:cubicBezTo>
                  <a:cubicBezTo>
                    <a:pt x="98764" y="41951"/>
                    <a:pt x="102709" y="46121"/>
                    <a:pt x="105509" y="51554"/>
                  </a:cubicBezTo>
                  <a:cubicBezTo>
                    <a:pt x="108309" y="56988"/>
                    <a:pt x="109709" y="63432"/>
                    <a:pt x="109709" y="71013"/>
                  </a:cubicBezTo>
                  <a:cubicBezTo>
                    <a:pt x="109709" y="78595"/>
                    <a:pt x="108309" y="84787"/>
                    <a:pt x="105509" y="90346"/>
                  </a:cubicBezTo>
                </a:path>
              </a:pathLst>
            </a:custGeom>
            <a:grpFill/>
            <a:ln w="12700" cap="flat">
              <a:noFill/>
              <a:prstDash val="solid"/>
              <a:miter/>
            </a:ln>
          </p:spPr>
          <p:txBody>
            <a:bodyPr rtlCol="0" anchor="ctr"/>
            <a:lstStyle/>
            <a:p>
              <a:endParaRPr lang="en-GB" sz="2400">
                <a:solidFill>
                  <a:schemeClr val="tx2"/>
                </a:solidFill>
              </a:endParaRPr>
            </a:p>
          </p:txBody>
        </p:sp>
        <p:sp>
          <p:nvSpPr>
            <p:cNvPr id="49" name="Vrije vorm 48">
              <a:extLst>
                <a:ext uri="{FF2B5EF4-FFF2-40B4-BE49-F238E27FC236}">
                  <a16:creationId xmlns:a16="http://schemas.microsoft.com/office/drawing/2014/main" id="{E9367BF6-E9E6-25BF-1A33-FD6A3D9B49B1}"/>
                </a:ext>
              </a:extLst>
            </p:cNvPr>
            <p:cNvSpPr/>
            <p:nvPr/>
          </p:nvSpPr>
          <p:spPr>
            <a:xfrm>
              <a:off x="2410072" y="338958"/>
              <a:ext cx="150945" cy="142153"/>
            </a:xfrm>
            <a:custGeom>
              <a:avLst/>
              <a:gdLst>
                <a:gd name="connsiteX0" fmla="*/ 114673 w 150945"/>
                <a:gd name="connsiteY0" fmla="*/ 8845 h 142153"/>
                <a:gd name="connsiteX1" fmla="*/ 75473 w 150945"/>
                <a:gd name="connsiteY1" fmla="*/ 0 h 142153"/>
                <a:gd name="connsiteX2" fmla="*/ 36273 w 150945"/>
                <a:gd name="connsiteY2" fmla="*/ 8845 h 142153"/>
                <a:gd name="connsiteX3" fmla="*/ 9673 w 150945"/>
                <a:gd name="connsiteY3" fmla="*/ 33611 h 142153"/>
                <a:gd name="connsiteX4" fmla="*/ 0 w 150945"/>
                <a:gd name="connsiteY4" fmla="*/ 71013 h 142153"/>
                <a:gd name="connsiteX5" fmla="*/ 9673 w 150945"/>
                <a:gd name="connsiteY5" fmla="*/ 108289 h 142153"/>
                <a:gd name="connsiteX6" fmla="*/ 36400 w 150945"/>
                <a:gd name="connsiteY6" fmla="*/ 133308 h 142153"/>
                <a:gd name="connsiteX7" fmla="*/ 75473 w 150945"/>
                <a:gd name="connsiteY7" fmla="*/ 142153 h 142153"/>
                <a:gd name="connsiteX8" fmla="*/ 114673 w 150945"/>
                <a:gd name="connsiteY8" fmla="*/ 133308 h 142153"/>
                <a:gd name="connsiteX9" fmla="*/ 141273 w 150945"/>
                <a:gd name="connsiteY9" fmla="*/ 108289 h 142153"/>
                <a:gd name="connsiteX10" fmla="*/ 150945 w 150945"/>
                <a:gd name="connsiteY10" fmla="*/ 71013 h 142153"/>
                <a:gd name="connsiteX11" fmla="*/ 141273 w 150945"/>
                <a:gd name="connsiteY11" fmla="*/ 33611 h 142153"/>
                <a:gd name="connsiteX12" fmla="*/ 114673 w 150945"/>
                <a:gd name="connsiteY12" fmla="*/ 8845 h 142153"/>
                <a:gd name="connsiteX13" fmla="*/ 105509 w 150945"/>
                <a:gd name="connsiteY13" fmla="*/ 90346 h 142153"/>
                <a:gd name="connsiteX14" fmla="*/ 93546 w 150945"/>
                <a:gd name="connsiteY14" fmla="*/ 102982 h 142153"/>
                <a:gd name="connsiteX15" fmla="*/ 75600 w 150945"/>
                <a:gd name="connsiteY15" fmla="*/ 107405 h 142153"/>
                <a:gd name="connsiteX16" fmla="*/ 57655 w 150945"/>
                <a:gd name="connsiteY16" fmla="*/ 102982 h 142153"/>
                <a:gd name="connsiteX17" fmla="*/ 45691 w 150945"/>
                <a:gd name="connsiteY17" fmla="*/ 90346 h 142153"/>
                <a:gd name="connsiteX18" fmla="*/ 41491 w 150945"/>
                <a:gd name="connsiteY18" fmla="*/ 71013 h 142153"/>
                <a:gd name="connsiteX19" fmla="*/ 45691 w 150945"/>
                <a:gd name="connsiteY19" fmla="*/ 51554 h 142153"/>
                <a:gd name="connsiteX20" fmla="*/ 57655 w 150945"/>
                <a:gd name="connsiteY20" fmla="*/ 39045 h 142153"/>
                <a:gd name="connsiteX21" fmla="*/ 75600 w 150945"/>
                <a:gd name="connsiteY21" fmla="*/ 34749 h 142153"/>
                <a:gd name="connsiteX22" fmla="*/ 93546 w 150945"/>
                <a:gd name="connsiteY22" fmla="*/ 39045 h 142153"/>
                <a:gd name="connsiteX23" fmla="*/ 105509 w 150945"/>
                <a:gd name="connsiteY23" fmla="*/ 51554 h 142153"/>
                <a:gd name="connsiteX24" fmla="*/ 109709 w 150945"/>
                <a:gd name="connsiteY24" fmla="*/ 71013 h 142153"/>
                <a:gd name="connsiteX25" fmla="*/ 105509 w 150945"/>
                <a:gd name="connsiteY25" fmla="*/ 90346 h 14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0945" h="142153">
                  <a:moveTo>
                    <a:pt x="114673" y="8845"/>
                  </a:moveTo>
                  <a:cubicBezTo>
                    <a:pt x="103345" y="2906"/>
                    <a:pt x="90236" y="0"/>
                    <a:pt x="75473" y="0"/>
                  </a:cubicBezTo>
                  <a:cubicBezTo>
                    <a:pt x="60709" y="0"/>
                    <a:pt x="47600" y="2906"/>
                    <a:pt x="36273" y="8845"/>
                  </a:cubicBezTo>
                  <a:cubicBezTo>
                    <a:pt x="24945" y="14784"/>
                    <a:pt x="16164" y="22997"/>
                    <a:pt x="9673" y="33611"/>
                  </a:cubicBezTo>
                  <a:cubicBezTo>
                    <a:pt x="3182" y="44225"/>
                    <a:pt x="0" y="56735"/>
                    <a:pt x="0" y="71013"/>
                  </a:cubicBezTo>
                  <a:cubicBezTo>
                    <a:pt x="0" y="85292"/>
                    <a:pt x="3182" y="97549"/>
                    <a:pt x="9673" y="108289"/>
                  </a:cubicBezTo>
                  <a:cubicBezTo>
                    <a:pt x="16164" y="119030"/>
                    <a:pt x="25073" y="127369"/>
                    <a:pt x="36400" y="133308"/>
                  </a:cubicBezTo>
                  <a:cubicBezTo>
                    <a:pt x="47854" y="139247"/>
                    <a:pt x="60836" y="142153"/>
                    <a:pt x="75473" y="142153"/>
                  </a:cubicBezTo>
                  <a:cubicBezTo>
                    <a:pt x="90109" y="142153"/>
                    <a:pt x="103345" y="139247"/>
                    <a:pt x="114673" y="133308"/>
                  </a:cubicBezTo>
                  <a:cubicBezTo>
                    <a:pt x="126000" y="127369"/>
                    <a:pt x="134909" y="119030"/>
                    <a:pt x="141273" y="108289"/>
                  </a:cubicBezTo>
                  <a:cubicBezTo>
                    <a:pt x="147764" y="97549"/>
                    <a:pt x="150945" y="85166"/>
                    <a:pt x="150945" y="71013"/>
                  </a:cubicBezTo>
                  <a:cubicBezTo>
                    <a:pt x="150945" y="56861"/>
                    <a:pt x="147764" y="44225"/>
                    <a:pt x="141273" y="33611"/>
                  </a:cubicBezTo>
                  <a:cubicBezTo>
                    <a:pt x="134782" y="22997"/>
                    <a:pt x="126000" y="14658"/>
                    <a:pt x="114673" y="8845"/>
                  </a:cubicBezTo>
                  <a:moveTo>
                    <a:pt x="105509" y="90346"/>
                  </a:moveTo>
                  <a:cubicBezTo>
                    <a:pt x="102709" y="95906"/>
                    <a:pt x="98636" y="100076"/>
                    <a:pt x="93546" y="102982"/>
                  </a:cubicBezTo>
                  <a:cubicBezTo>
                    <a:pt x="88327" y="105888"/>
                    <a:pt x="82345" y="107405"/>
                    <a:pt x="75600" y="107405"/>
                  </a:cubicBezTo>
                  <a:cubicBezTo>
                    <a:pt x="68855" y="107405"/>
                    <a:pt x="62745" y="105888"/>
                    <a:pt x="57655" y="102982"/>
                  </a:cubicBezTo>
                  <a:cubicBezTo>
                    <a:pt x="52436" y="100076"/>
                    <a:pt x="48491" y="95906"/>
                    <a:pt x="45691" y="90346"/>
                  </a:cubicBezTo>
                  <a:cubicBezTo>
                    <a:pt x="42891" y="84787"/>
                    <a:pt x="41491" y="78342"/>
                    <a:pt x="41491" y="71013"/>
                  </a:cubicBezTo>
                  <a:cubicBezTo>
                    <a:pt x="41491" y="63685"/>
                    <a:pt x="42891" y="56988"/>
                    <a:pt x="45691" y="51554"/>
                  </a:cubicBezTo>
                  <a:cubicBezTo>
                    <a:pt x="48491" y="46121"/>
                    <a:pt x="52564" y="41951"/>
                    <a:pt x="57655" y="39045"/>
                  </a:cubicBezTo>
                  <a:cubicBezTo>
                    <a:pt x="62873" y="36139"/>
                    <a:pt x="68855" y="34749"/>
                    <a:pt x="75600" y="34749"/>
                  </a:cubicBezTo>
                  <a:cubicBezTo>
                    <a:pt x="82345" y="34749"/>
                    <a:pt x="88455" y="36139"/>
                    <a:pt x="93546" y="39045"/>
                  </a:cubicBezTo>
                  <a:cubicBezTo>
                    <a:pt x="98764" y="41951"/>
                    <a:pt x="102709" y="46121"/>
                    <a:pt x="105509" y="51554"/>
                  </a:cubicBezTo>
                  <a:cubicBezTo>
                    <a:pt x="108309" y="56988"/>
                    <a:pt x="109709" y="63432"/>
                    <a:pt x="109709" y="71013"/>
                  </a:cubicBezTo>
                  <a:cubicBezTo>
                    <a:pt x="109709" y="78595"/>
                    <a:pt x="108309" y="84787"/>
                    <a:pt x="105509" y="90346"/>
                  </a:cubicBezTo>
                </a:path>
              </a:pathLst>
            </a:custGeom>
            <a:grpFill/>
            <a:ln w="12700" cap="flat">
              <a:noFill/>
              <a:prstDash val="solid"/>
              <a:miter/>
            </a:ln>
          </p:spPr>
          <p:txBody>
            <a:bodyPr rtlCol="0" anchor="ctr"/>
            <a:lstStyle/>
            <a:p>
              <a:endParaRPr lang="en-GB" sz="2400">
                <a:solidFill>
                  <a:schemeClr val="tx2"/>
                </a:solidFill>
              </a:endParaRPr>
            </a:p>
          </p:txBody>
        </p:sp>
        <p:sp>
          <p:nvSpPr>
            <p:cNvPr id="50" name="Vrije vorm 49">
              <a:extLst>
                <a:ext uri="{FF2B5EF4-FFF2-40B4-BE49-F238E27FC236}">
                  <a16:creationId xmlns:a16="http://schemas.microsoft.com/office/drawing/2014/main" id="{80C23DF3-CD67-6BB7-AB67-BF0993989DA7}"/>
                </a:ext>
              </a:extLst>
            </p:cNvPr>
            <p:cNvSpPr/>
            <p:nvPr/>
          </p:nvSpPr>
          <p:spPr>
            <a:xfrm>
              <a:off x="2586727" y="284372"/>
              <a:ext cx="40345" cy="193833"/>
            </a:xfrm>
            <a:custGeom>
              <a:avLst/>
              <a:gdLst>
                <a:gd name="connsiteX0" fmla="*/ 0 w 40345"/>
                <a:gd name="connsiteY0" fmla="*/ 0 h 193833"/>
                <a:gd name="connsiteX1" fmla="*/ 40346 w 40345"/>
                <a:gd name="connsiteY1" fmla="*/ 0 h 193833"/>
                <a:gd name="connsiteX2" fmla="*/ 40346 w 40345"/>
                <a:gd name="connsiteY2" fmla="*/ 193834 h 193833"/>
                <a:gd name="connsiteX3" fmla="*/ 0 w 40345"/>
                <a:gd name="connsiteY3" fmla="*/ 193834 h 193833"/>
              </a:gdLst>
              <a:ahLst/>
              <a:cxnLst>
                <a:cxn ang="0">
                  <a:pos x="connsiteX0" y="connsiteY0"/>
                </a:cxn>
                <a:cxn ang="0">
                  <a:pos x="connsiteX1" y="connsiteY1"/>
                </a:cxn>
                <a:cxn ang="0">
                  <a:pos x="connsiteX2" y="connsiteY2"/>
                </a:cxn>
                <a:cxn ang="0">
                  <a:pos x="connsiteX3" y="connsiteY3"/>
                </a:cxn>
              </a:cxnLst>
              <a:rect l="l" t="t" r="r" b="b"/>
              <a:pathLst>
                <a:path w="40345" h="193833">
                  <a:moveTo>
                    <a:pt x="0" y="0"/>
                  </a:moveTo>
                  <a:lnTo>
                    <a:pt x="40346" y="0"/>
                  </a:lnTo>
                  <a:lnTo>
                    <a:pt x="40346" y="193834"/>
                  </a:lnTo>
                  <a:lnTo>
                    <a:pt x="0" y="193834"/>
                  </a:lnTo>
                  <a:close/>
                </a:path>
              </a:pathLst>
            </a:custGeom>
            <a:grpFill/>
            <a:ln w="12700" cap="flat">
              <a:noFill/>
              <a:prstDash val="solid"/>
              <a:miter/>
            </a:ln>
          </p:spPr>
          <p:txBody>
            <a:bodyPr rtlCol="0" anchor="ctr"/>
            <a:lstStyle/>
            <a:p>
              <a:endParaRPr lang="en-GB" sz="2400">
                <a:solidFill>
                  <a:schemeClr val="tx2"/>
                </a:solidFill>
              </a:endParaRPr>
            </a:p>
          </p:txBody>
        </p:sp>
        <p:sp>
          <p:nvSpPr>
            <p:cNvPr id="51" name="Vrije vorm 50">
              <a:extLst>
                <a:ext uri="{FF2B5EF4-FFF2-40B4-BE49-F238E27FC236}">
                  <a16:creationId xmlns:a16="http://schemas.microsoft.com/office/drawing/2014/main" id="{C16E6022-DA46-EA83-12DD-655BDA9C4277}"/>
                </a:ext>
              </a:extLst>
            </p:cNvPr>
            <p:cNvSpPr/>
            <p:nvPr/>
          </p:nvSpPr>
          <p:spPr>
            <a:xfrm>
              <a:off x="1083254" y="284372"/>
              <a:ext cx="171309" cy="193960"/>
            </a:xfrm>
            <a:custGeom>
              <a:avLst/>
              <a:gdLst>
                <a:gd name="connsiteX0" fmla="*/ 0 w 171309"/>
                <a:gd name="connsiteY0" fmla="*/ 0 h 193960"/>
                <a:gd name="connsiteX1" fmla="*/ 0 w 171309"/>
                <a:gd name="connsiteY1" fmla="*/ 193960 h 193960"/>
                <a:gd name="connsiteX2" fmla="*/ 34873 w 171309"/>
                <a:gd name="connsiteY2" fmla="*/ 193960 h 193960"/>
                <a:gd name="connsiteX3" fmla="*/ 42636 w 171309"/>
                <a:gd name="connsiteY3" fmla="*/ 193960 h 193960"/>
                <a:gd name="connsiteX4" fmla="*/ 42636 w 171309"/>
                <a:gd name="connsiteY4" fmla="*/ 112333 h 193960"/>
                <a:gd name="connsiteX5" fmla="*/ 128545 w 171309"/>
                <a:gd name="connsiteY5" fmla="*/ 112333 h 193960"/>
                <a:gd name="connsiteX6" fmla="*/ 128545 w 171309"/>
                <a:gd name="connsiteY6" fmla="*/ 193960 h 193960"/>
                <a:gd name="connsiteX7" fmla="*/ 171309 w 171309"/>
                <a:gd name="connsiteY7" fmla="*/ 193960 h 193960"/>
                <a:gd name="connsiteX8" fmla="*/ 171309 w 171309"/>
                <a:gd name="connsiteY8" fmla="*/ 0 h 193960"/>
                <a:gd name="connsiteX9" fmla="*/ 128545 w 171309"/>
                <a:gd name="connsiteY9" fmla="*/ 0 h 193960"/>
                <a:gd name="connsiteX10" fmla="*/ 128545 w 171309"/>
                <a:gd name="connsiteY10" fmla="*/ 75815 h 193960"/>
                <a:gd name="connsiteX11" fmla="*/ 42636 w 171309"/>
                <a:gd name="connsiteY11" fmla="*/ 75815 h 193960"/>
                <a:gd name="connsiteX12" fmla="*/ 42636 w 171309"/>
                <a:gd name="connsiteY12" fmla="*/ 0 h 193960"/>
                <a:gd name="connsiteX13" fmla="*/ 0 w 171309"/>
                <a:gd name="connsiteY13" fmla="*/ 0 h 19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1309" h="193960">
                  <a:moveTo>
                    <a:pt x="0" y="0"/>
                  </a:moveTo>
                  <a:lnTo>
                    <a:pt x="0" y="193960"/>
                  </a:lnTo>
                  <a:lnTo>
                    <a:pt x="34873" y="193960"/>
                  </a:lnTo>
                  <a:lnTo>
                    <a:pt x="42636" y="193960"/>
                  </a:lnTo>
                  <a:lnTo>
                    <a:pt x="42636" y="112333"/>
                  </a:lnTo>
                  <a:lnTo>
                    <a:pt x="128545" y="112333"/>
                  </a:lnTo>
                  <a:lnTo>
                    <a:pt x="128545" y="193960"/>
                  </a:lnTo>
                  <a:lnTo>
                    <a:pt x="171309" y="193960"/>
                  </a:lnTo>
                  <a:lnTo>
                    <a:pt x="171309" y="0"/>
                  </a:lnTo>
                  <a:lnTo>
                    <a:pt x="128545" y="0"/>
                  </a:lnTo>
                  <a:lnTo>
                    <a:pt x="128545" y="75815"/>
                  </a:lnTo>
                  <a:lnTo>
                    <a:pt x="42636" y="75815"/>
                  </a:lnTo>
                  <a:lnTo>
                    <a:pt x="42636" y="0"/>
                  </a:lnTo>
                  <a:lnTo>
                    <a:pt x="0" y="0"/>
                  </a:lnTo>
                  <a:close/>
                </a:path>
              </a:pathLst>
            </a:custGeom>
            <a:grpFill/>
            <a:ln w="12700" cap="flat">
              <a:noFill/>
              <a:prstDash val="solid"/>
              <a:miter/>
            </a:ln>
          </p:spPr>
          <p:txBody>
            <a:bodyPr rtlCol="0" anchor="ctr"/>
            <a:lstStyle/>
            <a:p>
              <a:endParaRPr lang="en-GB" sz="2400">
                <a:solidFill>
                  <a:schemeClr val="tx2"/>
                </a:solidFill>
              </a:endParaRPr>
            </a:p>
          </p:txBody>
        </p:sp>
        <p:sp>
          <p:nvSpPr>
            <p:cNvPr id="52" name="Vrije vorm 51">
              <a:extLst>
                <a:ext uri="{FF2B5EF4-FFF2-40B4-BE49-F238E27FC236}">
                  <a16:creationId xmlns:a16="http://schemas.microsoft.com/office/drawing/2014/main" id="{90892DA2-0DA8-283F-BB74-62239FF81F3C}"/>
                </a:ext>
              </a:extLst>
            </p:cNvPr>
            <p:cNvSpPr/>
            <p:nvPr/>
          </p:nvSpPr>
          <p:spPr>
            <a:xfrm>
              <a:off x="1388200" y="573353"/>
              <a:ext cx="46072" cy="43720"/>
            </a:xfrm>
            <a:custGeom>
              <a:avLst/>
              <a:gdLst>
                <a:gd name="connsiteX0" fmla="*/ 23036 w 46072"/>
                <a:gd name="connsiteY0" fmla="*/ 0 h 43720"/>
                <a:gd name="connsiteX1" fmla="*/ 6109 w 46072"/>
                <a:gd name="connsiteY1" fmla="*/ 6065 h 43720"/>
                <a:gd name="connsiteX2" fmla="*/ 0 w 46072"/>
                <a:gd name="connsiteY2" fmla="*/ 21734 h 43720"/>
                <a:gd name="connsiteX3" fmla="*/ 6109 w 46072"/>
                <a:gd name="connsiteY3" fmla="*/ 37528 h 43720"/>
                <a:gd name="connsiteX4" fmla="*/ 23036 w 46072"/>
                <a:gd name="connsiteY4" fmla="*/ 43720 h 43720"/>
                <a:gd name="connsiteX5" fmla="*/ 39836 w 46072"/>
                <a:gd name="connsiteY5" fmla="*/ 37655 h 43720"/>
                <a:gd name="connsiteX6" fmla="*/ 46073 w 46072"/>
                <a:gd name="connsiteY6" fmla="*/ 21986 h 43720"/>
                <a:gd name="connsiteX7" fmla="*/ 39836 w 46072"/>
                <a:gd name="connsiteY7" fmla="*/ 6192 h 43720"/>
                <a:gd name="connsiteX8" fmla="*/ 23036 w 46072"/>
                <a:gd name="connsiteY8" fmla="*/ 0 h 43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72" h="43720">
                  <a:moveTo>
                    <a:pt x="23036" y="0"/>
                  </a:moveTo>
                  <a:cubicBezTo>
                    <a:pt x="15782" y="0"/>
                    <a:pt x="10182" y="2022"/>
                    <a:pt x="6109" y="6065"/>
                  </a:cubicBezTo>
                  <a:cubicBezTo>
                    <a:pt x="2036" y="10109"/>
                    <a:pt x="0" y="15416"/>
                    <a:pt x="0" y="21734"/>
                  </a:cubicBezTo>
                  <a:cubicBezTo>
                    <a:pt x="0" y="28052"/>
                    <a:pt x="2036" y="33359"/>
                    <a:pt x="6109" y="37528"/>
                  </a:cubicBezTo>
                  <a:cubicBezTo>
                    <a:pt x="10182" y="41698"/>
                    <a:pt x="15909" y="43720"/>
                    <a:pt x="23036" y="43720"/>
                  </a:cubicBezTo>
                  <a:cubicBezTo>
                    <a:pt x="30164" y="43720"/>
                    <a:pt x="35636" y="41698"/>
                    <a:pt x="39836" y="37655"/>
                  </a:cubicBezTo>
                  <a:cubicBezTo>
                    <a:pt x="44036" y="33611"/>
                    <a:pt x="46073" y="28304"/>
                    <a:pt x="46073" y="21986"/>
                  </a:cubicBezTo>
                  <a:cubicBezTo>
                    <a:pt x="46073" y="15668"/>
                    <a:pt x="43909" y="10361"/>
                    <a:pt x="39836" y="6192"/>
                  </a:cubicBezTo>
                  <a:cubicBezTo>
                    <a:pt x="35636" y="2022"/>
                    <a:pt x="30036" y="0"/>
                    <a:pt x="23036" y="0"/>
                  </a:cubicBezTo>
                </a:path>
              </a:pathLst>
            </a:custGeom>
            <a:grpFill/>
            <a:ln w="12700" cap="flat">
              <a:noFill/>
              <a:prstDash val="solid"/>
              <a:miter/>
            </a:ln>
          </p:spPr>
          <p:txBody>
            <a:bodyPr rtlCol="0" anchor="ctr"/>
            <a:lstStyle/>
            <a:p>
              <a:endParaRPr lang="en-GB" sz="2400">
                <a:solidFill>
                  <a:schemeClr val="tx2"/>
                </a:solidFill>
              </a:endParaRPr>
            </a:p>
          </p:txBody>
        </p:sp>
        <p:sp>
          <p:nvSpPr>
            <p:cNvPr id="53" name="Vrije vorm 52">
              <a:extLst>
                <a:ext uri="{FF2B5EF4-FFF2-40B4-BE49-F238E27FC236}">
                  <a16:creationId xmlns:a16="http://schemas.microsoft.com/office/drawing/2014/main" id="{EF8A4E01-6C93-AF36-EC88-0FF97EAC2057}"/>
                </a:ext>
              </a:extLst>
            </p:cNvPr>
            <p:cNvSpPr/>
            <p:nvPr/>
          </p:nvSpPr>
          <p:spPr>
            <a:xfrm>
              <a:off x="1221981" y="635143"/>
              <a:ext cx="142163" cy="142153"/>
            </a:xfrm>
            <a:custGeom>
              <a:avLst/>
              <a:gdLst>
                <a:gd name="connsiteX0" fmla="*/ 108945 w 142163"/>
                <a:gd name="connsiteY0" fmla="*/ 7581 h 142153"/>
                <a:gd name="connsiteX1" fmla="*/ 72545 w 142163"/>
                <a:gd name="connsiteY1" fmla="*/ 0 h 142153"/>
                <a:gd name="connsiteX2" fmla="*/ 35764 w 142163"/>
                <a:gd name="connsiteY2" fmla="*/ 8719 h 142153"/>
                <a:gd name="connsiteX3" fmla="*/ 9673 w 142163"/>
                <a:gd name="connsiteY3" fmla="*/ 33359 h 142153"/>
                <a:gd name="connsiteX4" fmla="*/ 0 w 142163"/>
                <a:gd name="connsiteY4" fmla="*/ 71140 h 142153"/>
                <a:gd name="connsiteX5" fmla="*/ 10564 w 142163"/>
                <a:gd name="connsiteY5" fmla="*/ 110437 h 142153"/>
                <a:gd name="connsiteX6" fmla="*/ 38691 w 142163"/>
                <a:gd name="connsiteY6" fmla="*/ 134193 h 142153"/>
                <a:gd name="connsiteX7" fmla="*/ 77636 w 142163"/>
                <a:gd name="connsiteY7" fmla="*/ 142153 h 142153"/>
                <a:gd name="connsiteX8" fmla="*/ 109073 w 142163"/>
                <a:gd name="connsiteY8" fmla="*/ 137604 h 142153"/>
                <a:gd name="connsiteX9" fmla="*/ 136436 w 142163"/>
                <a:gd name="connsiteY9" fmla="*/ 124337 h 142153"/>
                <a:gd name="connsiteX10" fmla="*/ 124218 w 142163"/>
                <a:gd name="connsiteY10" fmla="*/ 96159 h 142153"/>
                <a:gd name="connsiteX11" fmla="*/ 104364 w 142163"/>
                <a:gd name="connsiteY11" fmla="*/ 105888 h 142153"/>
                <a:gd name="connsiteX12" fmla="*/ 81836 w 142163"/>
                <a:gd name="connsiteY12" fmla="*/ 109553 h 142153"/>
                <a:gd name="connsiteX13" fmla="*/ 61600 w 142163"/>
                <a:gd name="connsiteY13" fmla="*/ 106394 h 142153"/>
                <a:gd name="connsiteX14" fmla="*/ 47854 w 142163"/>
                <a:gd name="connsiteY14" fmla="*/ 96917 h 142153"/>
                <a:gd name="connsiteX15" fmla="*/ 41364 w 142163"/>
                <a:gd name="connsiteY15" fmla="*/ 81375 h 142153"/>
                <a:gd name="connsiteX16" fmla="*/ 136945 w 142163"/>
                <a:gd name="connsiteY16" fmla="*/ 81375 h 142153"/>
                <a:gd name="connsiteX17" fmla="*/ 140764 w 142163"/>
                <a:gd name="connsiteY17" fmla="*/ 70761 h 142153"/>
                <a:gd name="connsiteX18" fmla="*/ 142164 w 142163"/>
                <a:gd name="connsiteY18" fmla="*/ 59262 h 142153"/>
                <a:gd name="connsiteX19" fmla="*/ 133382 w 142163"/>
                <a:gd name="connsiteY19" fmla="*/ 28304 h 142153"/>
                <a:gd name="connsiteX20" fmla="*/ 108945 w 142163"/>
                <a:gd name="connsiteY20" fmla="*/ 7329 h 142153"/>
                <a:gd name="connsiteX21" fmla="*/ 100927 w 142163"/>
                <a:gd name="connsiteY21" fmla="*/ 54081 h 142153"/>
                <a:gd name="connsiteX22" fmla="*/ 100673 w 142163"/>
                <a:gd name="connsiteY22" fmla="*/ 55219 h 142153"/>
                <a:gd name="connsiteX23" fmla="*/ 41364 w 142163"/>
                <a:gd name="connsiteY23" fmla="*/ 55219 h 142153"/>
                <a:gd name="connsiteX24" fmla="*/ 47218 w 142163"/>
                <a:gd name="connsiteY24" fmla="*/ 42204 h 142153"/>
                <a:gd name="connsiteX25" fmla="*/ 58545 w 142163"/>
                <a:gd name="connsiteY25" fmla="*/ 33611 h 142153"/>
                <a:gd name="connsiteX26" fmla="*/ 73945 w 142163"/>
                <a:gd name="connsiteY26" fmla="*/ 30579 h 142153"/>
                <a:gd name="connsiteX27" fmla="*/ 89345 w 142163"/>
                <a:gd name="connsiteY27" fmla="*/ 33359 h 142153"/>
                <a:gd name="connsiteX28" fmla="*/ 98254 w 142163"/>
                <a:gd name="connsiteY28" fmla="*/ 40940 h 142153"/>
                <a:gd name="connsiteX29" fmla="*/ 101182 w 142163"/>
                <a:gd name="connsiteY29" fmla="*/ 52439 h 142153"/>
                <a:gd name="connsiteX30" fmla="*/ 101182 w 142163"/>
                <a:gd name="connsiteY30" fmla="*/ 54208 h 14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2163" h="142153">
                  <a:moveTo>
                    <a:pt x="108945" y="7581"/>
                  </a:moveTo>
                  <a:cubicBezTo>
                    <a:pt x="98509" y="2527"/>
                    <a:pt x="86418" y="0"/>
                    <a:pt x="72545" y="0"/>
                  </a:cubicBezTo>
                  <a:cubicBezTo>
                    <a:pt x="58673" y="0"/>
                    <a:pt x="46582" y="2906"/>
                    <a:pt x="35764" y="8719"/>
                  </a:cubicBezTo>
                  <a:cubicBezTo>
                    <a:pt x="24818" y="14531"/>
                    <a:pt x="16164" y="22745"/>
                    <a:pt x="9673" y="33359"/>
                  </a:cubicBezTo>
                  <a:cubicBezTo>
                    <a:pt x="3182" y="43973"/>
                    <a:pt x="0" y="56609"/>
                    <a:pt x="0" y="71140"/>
                  </a:cubicBezTo>
                  <a:cubicBezTo>
                    <a:pt x="0" y="86808"/>
                    <a:pt x="3564" y="99950"/>
                    <a:pt x="10564" y="110437"/>
                  </a:cubicBezTo>
                  <a:cubicBezTo>
                    <a:pt x="17564" y="121051"/>
                    <a:pt x="26982" y="128886"/>
                    <a:pt x="38691" y="134193"/>
                  </a:cubicBezTo>
                  <a:cubicBezTo>
                    <a:pt x="50400" y="139500"/>
                    <a:pt x="63382" y="142153"/>
                    <a:pt x="77636" y="142153"/>
                  </a:cubicBezTo>
                  <a:cubicBezTo>
                    <a:pt x="88709" y="142153"/>
                    <a:pt x="99273" y="140637"/>
                    <a:pt x="109073" y="137604"/>
                  </a:cubicBezTo>
                  <a:cubicBezTo>
                    <a:pt x="118873" y="134572"/>
                    <a:pt x="128036" y="130149"/>
                    <a:pt x="136436" y="124337"/>
                  </a:cubicBezTo>
                  <a:lnTo>
                    <a:pt x="124218" y="96159"/>
                  </a:lnTo>
                  <a:cubicBezTo>
                    <a:pt x="117982" y="100202"/>
                    <a:pt x="111364" y="103488"/>
                    <a:pt x="104364" y="105888"/>
                  </a:cubicBezTo>
                  <a:cubicBezTo>
                    <a:pt x="97364" y="108289"/>
                    <a:pt x="89855" y="109553"/>
                    <a:pt x="81836" y="109553"/>
                  </a:cubicBezTo>
                  <a:cubicBezTo>
                    <a:pt x="73818" y="109553"/>
                    <a:pt x="67454" y="108542"/>
                    <a:pt x="61600" y="106394"/>
                  </a:cubicBezTo>
                  <a:cubicBezTo>
                    <a:pt x="55745" y="104246"/>
                    <a:pt x="51164" y="101087"/>
                    <a:pt x="47854" y="96917"/>
                  </a:cubicBezTo>
                  <a:cubicBezTo>
                    <a:pt x="44545" y="92747"/>
                    <a:pt x="42382" y="87566"/>
                    <a:pt x="41364" y="81375"/>
                  </a:cubicBezTo>
                  <a:lnTo>
                    <a:pt x="136945" y="81375"/>
                  </a:lnTo>
                  <a:cubicBezTo>
                    <a:pt x="138473" y="78469"/>
                    <a:pt x="139745" y="74931"/>
                    <a:pt x="140764" y="70761"/>
                  </a:cubicBezTo>
                  <a:cubicBezTo>
                    <a:pt x="141782" y="66591"/>
                    <a:pt x="142164" y="62800"/>
                    <a:pt x="142164" y="59262"/>
                  </a:cubicBezTo>
                  <a:cubicBezTo>
                    <a:pt x="142164" y="47637"/>
                    <a:pt x="139236" y="37402"/>
                    <a:pt x="133382" y="28304"/>
                  </a:cubicBezTo>
                  <a:cubicBezTo>
                    <a:pt x="127527" y="19333"/>
                    <a:pt x="119382" y="12257"/>
                    <a:pt x="108945" y="7329"/>
                  </a:cubicBezTo>
                  <a:moveTo>
                    <a:pt x="100927" y="54081"/>
                  </a:moveTo>
                  <a:cubicBezTo>
                    <a:pt x="100927" y="54081"/>
                    <a:pt x="100927" y="54840"/>
                    <a:pt x="100673" y="55219"/>
                  </a:cubicBezTo>
                  <a:lnTo>
                    <a:pt x="41364" y="55219"/>
                  </a:lnTo>
                  <a:cubicBezTo>
                    <a:pt x="42382" y="50164"/>
                    <a:pt x="44291" y="45868"/>
                    <a:pt x="47218" y="42204"/>
                  </a:cubicBezTo>
                  <a:cubicBezTo>
                    <a:pt x="50145" y="38539"/>
                    <a:pt x="53964" y="35633"/>
                    <a:pt x="58545" y="33611"/>
                  </a:cubicBezTo>
                  <a:cubicBezTo>
                    <a:pt x="63127" y="31590"/>
                    <a:pt x="68218" y="30579"/>
                    <a:pt x="73945" y="30579"/>
                  </a:cubicBezTo>
                  <a:cubicBezTo>
                    <a:pt x="80182" y="30579"/>
                    <a:pt x="85273" y="31463"/>
                    <a:pt x="89345" y="33359"/>
                  </a:cubicBezTo>
                  <a:cubicBezTo>
                    <a:pt x="93291" y="35254"/>
                    <a:pt x="96345" y="37781"/>
                    <a:pt x="98254" y="40940"/>
                  </a:cubicBezTo>
                  <a:cubicBezTo>
                    <a:pt x="100164" y="44099"/>
                    <a:pt x="101182" y="48016"/>
                    <a:pt x="101182" y="52439"/>
                  </a:cubicBezTo>
                  <a:lnTo>
                    <a:pt x="101182" y="54208"/>
                  </a:lnTo>
                  <a:close/>
                </a:path>
              </a:pathLst>
            </a:custGeom>
            <a:grpFill/>
            <a:ln w="12700" cap="flat">
              <a:noFill/>
              <a:prstDash val="solid"/>
              <a:miter/>
            </a:ln>
          </p:spPr>
          <p:txBody>
            <a:bodyPr rtlCol="0" anchor="ctr"/>
            <a:lstStyle/>
            <a:p>
              <a:endParaRPr lang="en-GB" sz="2400">
                <a:solidFill>
                  <a:schemeClr val="tx2"/>
                </a:solidFill>
              </a:endParaRPr>
            </a:p>
          </p:txBody>
        </p:sp>
        <p:sp>
          <p:nvSpPr>
            <p:cNvPr id="54" name="Vrije vorm 53">
              <a:extLst>
                <a:ext uri="{FF2B5EF4-FFF2-40B4-BE49-F238E27FC236}">
                  <a16:creationId xmlns:a16="http://schemas.microsoft.com/office/drawing/2014/main" id="{6DDDF551-327E-8F24-A55E-19B48C6C4642}"/>
                </a:ext>
              </a:extLst>
            </p:cNvPr>
            <p:cNvSpPr/>
            <p:nvPr/>
          </p:nvSpPr>
          <p:spPr>
            <a:xfrm>
              <a:off x="1391000" y="638049"/>
              <a:ext cx="40345" cy="136467"/>
            </a:xfrm>
            <a:custGeom>
              <a:avLst/>
              <a:gdLst>
                <a:gd name="connsiteX0" fmla="*/ 0 w 40345"/>
                <a:gd name="connsiteY0" fmla="*/ 0 h 136467"/>
                <a:gd name="connsiteX1" fmla="*/ 40345 w 40345"/>
                <a:gd name="connsiteY1" fmla="*/ 0 h 136467"/>
                <a:gd name="connsiteX2" fmla="*/ 40345 w 40345"/>
                <a:gd name="connsiteY2" fmla="*/ 136467 h 136467"/>
                <a:gd name="connsiteX3" fmla="*/ 0 w 40345"/>
                <a:gd name="connsiteY3" fmla="*/ 136467 h 136467"/>
              </a:gdLst>
              <a:ahLst/>
              <a:cxnLst>
                <a:cxn ang="0">
                  <a:pos x="connsiteX0" y="connsiteY0"/>
                </a:cxn>
                <a:cxn ang="0">
                  <a:pos x="connsiteX1" y="connsiteY1"/>
                </a:cxn>
                <a:cxn ang="0">
                  <a:pos x="connsiteX2" y="connsiteY2"/>
                </a:cxn>
                <a:cxn ang="0">
                  <a:pos x="connsiteX3" y="connsiteY3"/>
                </a:cxn>
              </a:cxnLst>
              <a:rect l="l" t="t" r="r" b="b"/>
              <a:pathLst>
                <a:path w="40345" h="136467">
                  <a:moveTo>
                    <a:pt x="0" y="0"/>
                  </a:moveTo>
                  <a:lnTo>
                    <a:pt x="40345" y="0"/>
                  </a:lnTo>
                  <a:lnTo>
                    <a:pt x="40345" y="136467"/>
                  </a:lnTo>
                  <a:lnTo>
                    <a:pt x="0" y="136467"/>
                  </a:lnTo>
                  <a:close/>
                </a:path>
              </a:pathLst>
            </a:custGeom>
            <a:grpFill/>
            <a:ln w="12700" cap="flat">
              <a:noFill/>
              <a:prstDash val="solid"/>
              <a:miter/>
            </a:ln>
          </p:spPr>
          <p:txBody>
            <a:bodyPr rtlCol="0" anchor="ctr"/>
            <a:lstStyle/>
            <a:p>
              <a:endParaRPr lang="en-GB" sz="2400">
                <a:solidFill>
                  <a:schemeClr val="tx2"/>
                </a:solidFill>
              </a:endParaRPr>
            </a:p>
          </p:txBody>
        </p:sp>
        <p:sp>
          <p:nvSpPr>
            <p:cNvPr id="55" name="Vrije vorm 54">
              <a:extLst>
                <a:ext uri="{FF2B5EF4-FFF2-40B4-BE49-F238E27FC236}">
                  <a16:creationId xmlns:a16="http://schemas.microsoft.com/office/drawing/2014/main" id="{2DBEA4DE-334C-9EDA-51D5-3701404BBE4B}"/>
                </a:ext>
              </a:extLst>
            </p:cNvPr>
            <p:cNvSpPr/>
            <p:nvPr/>
          </p:nvSpPr>
          <p:spPr>
            <a:xfrm>
              <a:off x="1458327" y="580556"/>
              <a:ext cx="148018" cy="196866"/>
            </a:xfrm>
            <a:custGeom>
              <a:avLst/>
              <a:gdLst>
                <a:gd name="connsiteX0" fmla="*/ 107291 w 148018"/>
                <a:gd name="connsiteY0" fmla="*/ 72277 h 196866"/>
                <a:gd name="connsiteX1" fmla="*/ 90364 w 148018"/>
                <a:gd name="connsiteY1" fmla="*/ 59388 h 196866"/>
                <a:gd name="connsiteX2" fmla="*/ 65800 w 148018"/>
                <a:gd name="connsiteY2" fmla="*/ 54587 h 196866"/>
                <a:gd name="connsiteX3" fmla="*/ 32454 w 148018"/>
                <a:gd name="connsiteY3" fmla="*/ 63179 h 196866"/>
                <a:gd name="connsiteX4" fmla="*/ 8782 w 148018"/>
                <a:gd name="connsiteY4" fmla="*/ 87693 h 196866"/>
                <a:gd name="connsiteX5" fmla="*/ 0 w 148018"/>
                <a:gd name="connsiteY5" fmla="*/ 125727 h 196866"/>
                <a:gd name="connsiteX6" fmla="*/ 8782 w 148018"/>
                <a:gd name="connsiteY6" fmla="*/ 163634 h 196866"/>
                <a:gd name="connsiteX7" fmla="*/ 32454 w 148018"/>
                <a:gd name="connsiteY7" fmla="*/ 188274 h 196866"/>
                <a:gd name="connsiteX8" fmla="*/ 65800 w 148018"/>
                <a:gd name="connsiteY8" fmla="*/ 196866 h 196866"/>
                <a:gd name="connsiteX9" fmla="*/ 92018 w 148018"/>
                <a:gd name="connsiteY9" fmla="*/ 191307 h 196866"/>
                <a:gd name="connsiteX10" fmla="*/ 109709 w 148018"/>
                <a:gd name="connsiteY10" fmla="*/ 176523 h 196866"/>
                <a:gd name="connsiteX11" fmla="*/ 109709 w 148018"/>
                <a:gd name="connsiteY11" fmla="*/ 193960 h 196866"/>
                <a:gd name="connsiteX12" fmla="*/ 148018 w 148018"/>
                <a:gd name="connsiteY12" fmla="*/ 193960 h 196866"/>
                <a:gd name="connsiteX13" fmla="*/ 148018 w 148018"/>
                <a:gd name="connsiteY13" fmla="*/ 0 h 196866"/>
                <a:gd name="connsiteX14" fmla="*/ 107418 w 148018"/>
                <a:gd name="connsiteY14" fmla="*/ 0 h 196866"/>
                <a:gd name="connsiteX15" fmla="*/ 107418 w 148018"/>
                <a:gd name="connsiteY15" fmla="*/ 72277 h 196866"/>
                <a:gd name="connsiteX16" fmla="*/ 105000 w 148018"/>
                <a:gd name="connsiteY16" fmla="*/ 144933 h 196866"/>
                <a:gd name="connsiteX17" fmla="*/ 93036 w 148018"/>
                <a:gd name="connsiteY17" fmla="*/ 157569 h 196866"/>
                <a:gd name="connsiteX18" fmla="*/ 75218 w 148018"/>
                <a:gd name="connsiteY18" fmla="*/ 161991 h 196866"/>
                <a:gd name="connsiteX19" fmla="*/ 57527 w 148018"/>
                <a:gd name="connsiteY19" fmla="*/ 157569 h 196866"/>
                <a:gd name="connsiteX20" fmla="*/ 45564 w 148018"/>
                <a:gd name="connsiteY20" fmla="*/ 144933 h 196866"/>
                <a:gd name="connsiteX21" fmla="*/ 41364 w 148018"/>
                <a:gd name="connsiteY21" fmla="*/ 125600 h 196866"/>
                <a:gd name="connsiteX22" fmla="*/ 45564 w 148018"/>
                <a:gd name="connsiteY22" fmla="*/ 106141 h 196866"/>
                <a:gd name="connsiteX23" fmla="*/ 57527 w 148018"/>
                <a:gd name="connsiteY23" fmla="*/ 93632 h 196866"/>
                <a:gd name="connsiteX24" fmla="*/ 75218 w 148018"/>
                <a:gd name="connsiteY24" fmla="*/ 89335 h 196866"/>
                <a:gd name="connsiteX25" fmla="*/ 93036 w 148018"/>
                <a:gd name="connsiteY25" fmla="*/ 93632 h 196866"/>
                <a:gd name="connsiteX26" fmla="*/ 105000 w 148018"/>
                <a:gd name="connsiteY26" fmla="*/ 106141 h 196866"/>
                <a:gd name="connsiteX27" fmla="*/ 109327 w 148018"/>
                <a:gd name="connsiteY27" fmla="*/ 125600 h 196866"/>
                <a:gd name="connsiteX28" fmla="*/ 105000 w 148018"/>
                <a:gd name="connsiteY28" fmla="*/ 144933 h 196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8018" h="196866">
                  <a:moveTo>
                    <a:pt x="107291" y="72277"/>
                  </a:moveTo>
                  <a:cubicBezTo>
                    <a:pt x="102964" y="66844"/>
                    <a:pt x="97364" y="62547"/>
                    <a:pt x="90364" y="59388"/>
                  </a:cubicBezTo>
                  <a:cubicBezTo>
                    <a:pt x="83364" y="56230"/>
                    <a:pt x="75218" y="54587"/>
                    <a:pt x="65800" y="54587"/>
                  </a:cubicBezTo>
                  <a:cubicBezTo>
                    <a:pt x="53582" y="54587"/>
                    <a:pt x="42382" y="57493"/>
                    <a:pt x="32454" y="63179"/>
                  </a:cubicBezTo>
                  <a:cubicBezTo>
                    <a:pt x="22527" y="68865"/>
                    <a:pt x="14636" y="77079"/>
                    <a:pt x="8782" y="87693"/>
                  </a:cubicBezTo>
                  <a:cubicBezTo>
                    <a:pt x="2927" y="98307"/>
                    <a:pt x="0" y="111069"/>
                    <a:pt x="0" y="125727"/>
                  </a:cubicBezTo>
                  <a:cubicBezTo>
                    <a:pt x="0" y="140384"/>
                    <a:pt x="2927" y="152894"/>
                    <a:pt x="8782" y="163634"/>
                  </a:cubicBezTo>
                  <a:cubicBezTo>
                    <a:pt x="14636" y="174375"/>
                    <a:pt x="22527" y="182588"/>
                    <a:pt x="32454" y="188274"/>
                  </a:cubicBezTo>
                  <a:cubicBezTo>
                    <a:pt x="42382" y="193960"/>
                    <a:pt x="53455" y="196866"/>
                    <a:pt x="65800" y="196866"/>
                  </a:cubicBezTo>
                  <a:cubicBezTo>
                    <a:pt x="75727" y="196866"/>
                    <a:pt x="84509" y="194971"/>
                    <a:pt x="92018" y="191307"/>
                  </a:cubicBezTo>
                  <a:cubicBezTo>
                    <a:pt x="99527" y="187642"/>
                    <a:pt x="105382" y="182714"/>
                    <a:pt x="109709" y="176523"/>
                  </a:cubicBezTo>
                  <a:lnTo>
                    <a:pt x="109709" y="193960"/>
                  </a:lnTo>
                  <a:lnTo>
                    <a:pt x="148018" y="193960"/>
                  </a:lnTo>
                  <a:lnTo>
                    <a:pt x="148018" y="0"/>
                  </a:lnTo>
                  <a:lnTo>
                    <a:pt x="107418" y="0"/>
                  </a:lnTo>
                  <a:lnTo>
                    <a:pt x="107418" y="72277"/>
                  </a:lnTo>
                  <a:close/>
                  <a:moveTo>
                    <a:pt x="105000" y="144933"/>
                  </a:moveTo>
                  <a:cubicBezTo>
                    <a:pt x="102073" y="150493"/>
                    <a:pt x="98127" y="154663"/>
                    <a:pt x="93036" y="157569"/>
                  </a:cubicBezTo>
                  <a:cubicBezTo>
                    <a:pt x="87945" y="160475"/>
                    <a:pt x="81964" y="161991"/>
                    <a:pt x="75218" y="161991"/>
                  </a:cubicBezTo>
                  <a:cubicBezTo>
                    <a:pt x="68473" y="161991"/>
                    <a:pt x="62745" y="160475"/>
                    <a:pt x="57527" y="157569"/>
                  </a:cubicBezTo>
                  <a:cubicBezTo>
                    <a:pt x="52309" y="154663"/>
                    <a:pt x="48364" y="150493"/>
                    <a:pt x="45564" y="144933"/>
                  </a:cubicBezTo>
                  <a:cubicBezTo>
                    <a:pt x="42764" y="139373"/>
                    <a:pt x="41364" y="132929"/>
                    <a:pt x="41364" y="125600"/>
                  </a:cubicBezTo>
                  <a:cubicBezTo>
                    <a:pt x="41364" y="118271"/>
                    <a:pt x="42764" y="111574"/>
                    <a:pt x="45564" y="106141"/>
                  </a:cubicBezTo>
                  <a:cubicBezTo>
                    <a:pt x="48364" y="100708"/>
                    <a:pt x="52436" y="96538"/>
                    <a:pt x="57527" y="93632"/>
                  </a:cubicBezTo>
                  <a:cubicBezTo>
                    <a:pt x="62745" y="90725"/>
                    <a:pt x="68600" y="89335"/>
                    <a:pt x="75218" y="89335"/>
                  </a:cubicBezTo>
                  <a:cubicBezTo>
                    <a:pt x="81836" y="89335"/>
                    <a:pt x="87945" y="90725"/>
                    <a:pt x="93036" y="93632"/>
                  </a:cubicBezTo>
                  <a:cubicBezTo>
                    <a:pt x="98127" y="96538"/>
                    <a:pt x="102073" y="100708"/>
                    <a:pt x="105000" y="106141"/>
                  </a:cubicBezTo>
                  <a:cubicBezTo>
                    <a:pt x="107927" y="111574"/>
                    <a:pt x="109327" y="118019"/>
                    <a:pt x="109327" y="125600"/>
                  </a:cubicBezTo>
                  <a:cubicBezTo>
                    <a:pt x="109327" y="133182"/>
                    <a:pt x="107927" y="139373"/>
                    <a:pt x="105000" y="144933"/>
                  </a:cubicBezTo>
                </a:path>
              </a:pathLst>
            </a:custGeom>
            <a:grpFill/>
            <a:ln w="12700" cap="flat">
              <a:noFill/>
              <a:prstDash val="solid"/>
              <a:miter/>
            </a:ln>
          </p:spPr>
          <p:txBody>
            <a:bodyPr rtlCol="0" anchor="ctr"/>
            <a:lstStyle/>
            <a:p>
              <a:endParaRPr lang="en-GB" sz="2400">
                <a:solidFill>
                  <a:schemeClr val="tx2"/>
                </a:solidFill>
              </a:endParaRPr>
            </a:p>
          </p:txBody>
        </p:sp>
        <p:sp>
          <p:nvSpPr>
            <p:cNvPr id="56" name="Vrije vorm 55">
              <a:extLst>
                <a:ext uri="{FF2B5EF4-FFF2-40B4-BE49-F238E27FC236}">
                  <a16:creationId xmlns:a16="http://schemas.microsoft.com/office/drawing/2014/main" id="{4A222004-F34F-D10C-C3A2-3FFA20B26362}"/>
                </a:ext>
              </a:extLst>
            </p:cNvPr>
            <p:cNvSpPr/>
            <p:nvPr/>
          </p:nvSpPr>
          <p:spPr>
            <a:xfrm>
              <a:off x="1632181" y="635143"/>
              <a:ext cx="142163" cy="142153"/>
            </a:xfrm>
            <a:custGeom>
              <a:avLst/>
              <a:gdLst>
                <a:gd name="connsiteX0" fmla="*/ 108946 w 142163"/>
                <a:gd name="connsiteY0" fmla="*/ 7581 h 142153"/>
                <a:gd name="connsiteX1" fmla="*/ 72546 w 142163"/>
                <a:gd name="connsiteY1" fmla="*/ 0 h 142153"/>
                <a:gd name="connsiteX2" fmla="*/ 35764 w 142163"/>
                <a:gd name="connsiteY2" fmla="*/ 8719 h 142153"/>
                <a:gd name="connsiteX3" fmla="*/ 9673 w 142163"/>
                <a:gd name="connsiteY3" fmla="*/ 33359 h 142153"/>
                <a:gd name="connsiteX4" fmla="*/ 0 w 142163"/>
                <a:gd name="connsiteY4" fmla="*/ 71140 h 142153"/>
                <a:gd name="connsiteX5" fmla="*/ 10564 w 142163"/>
                <a:gd name="connsiteY5" fmla="*/ 110437 h 142153"/>
                <a:gd name="connsiteX6" fmla="*/ 38691 w 142163"/>
                <a:gd name="connsiteY6" fmla="*/ 134193 h 142153"/>
                <a:gd name="connsiteX7" fmla="*/ 77636 w 142163"/>
                <a:gd name="connsiteY7" fmla="*/ 142153 h 142153"/>
                <a:gd name="connsiteX8" fmla="*/ 109073 w 142163"/>
                <a:gd name="connsiteY8" fmla="*/ 137604 h 142153"/>
                <a:gd name="connsiteX9" fmla="*/ 136436 w 142163"/>
                <a:gd name="connsiteY9" fmla="*/ 124337 h 142153"/>
                <a:gd name="connsiteX10" fmla="*/ 124218 w 142163"/>
                <a:gd name="connsiteY10" fmla="*/ 96159 h 142153"/>
                <a:gd name="connsiteX11" fmla="*/ 104364 w 142163"/>
                <a:gd name="connsiteY11" fmla="*/ 105888 h 142153"/>
                <a:gd name="connsiteX12" fmla="*/ 81836 w 142163"/>
                <a:gd name="connsiteY12" fmla="*/ 109553 h 142153"/>
                <a:gd name="connsiteX13" fmla="*/ 61600 w 142163"/>
                <a:gd name="connsiteY13" fmla="*/ 106394 h 142153"/>
                <a:gd name="connsiteX14" fmla="*/ 47855 w 142163"/>
                <a:gd name="connsiteY14" fmla="*/ 96917 h 142153"/>
                <a:gd name="connsiteX15" fmla="*/ 41364 w 142163"/>
                <a:gd name="connsiteY15" fmla="*/ 81375 h 142153"/>
                <a:gd name="connsiteX16" fmla="*/ 136945 w 142163"/>
                <a:gd name="connsiteY16" fmla="*/ 81375 h 142153"/>
                <a:gd name="connsiteX17" fmla="*/ 140764 w 142163"/>
                <a:gd name="connsiteY17" fmla="*/ 70761 h 142153"/>
                <a:gd name="connsiteX18" fmla="*/ 142164 w 142163"/>
                <a:gd name="connsiteY18" fmla="*/ 59262 h 142153"/>
                <a:gd name="connsiteX19" fmla="*/ 133382 w 142163"/>
                <a:gd name="connsiteY19" fmla="*/ 28304 h 142153"/>
                <a:gd name="connsiteX20" fmla="*/ 108946 w 142163"/>
                <a:gd name="connsiteY20" fmla="*/ 7329 h 142153"/>
                <a:gd name="connsiteX21" fmla="*/ 100927 w 142163"/>
                <a:gd name="connsiteY21" fmla="*/ 54081 h 142153"/>
                <a:gd name="connsiteX22" fmla="*/ 100673 w 142163"/>
                <a:gd name="connsiteY22" fmla="*/ 55219 h 142153"/>
                <a:gd name="connsiteX23" fmla="*/ 41364 w 142163"/>
                <a:gd name="connsiteY23" fmla="*/ 55219 h 142153"/>
                <a:gd name="connsiteX24" fmla="*/ 47218 w 142163"/>
                <a:gd name="connsiteY24" fmla="*/ 42204 h 142153"/>
                <a:gd name="connsiteX25" fmla="*/ 58545 w 142163"/>
                <a:gd name="connsiteY25" fmla="*/ 33611 h 142153"/>
                <a:gd name="connsiteX26" fmla="*/ 73946 w 142163"/>
                <a:gd name="connsiteY26" fmla="*/ 30579 h 142153"/>
                <a:gd name="connsiteX27" fmla="*/ 89346 w 142163"/>
                <a:gd name="connsiteY27" fmla="*/ 33359 h 142153"/>
                <a:gd name="connsiteX28" fmla="*/ 98255 w 142163"/>
                <a:gd name="connsiteY28" fmla="*/ 40940 h 142153"/>
                <a:gd name="connsiteX29" fmla="*/ 101182 w 142163"/>
                <a:gd name="connsiteY29" fmla="*/ 52439 h 142153"/>
                <a:gd name="connsiteX30" fmla="*/ 101182 w 142163"/>
                <a:gd name="connsiteY30" fmla="*/ 54208 h 14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2163" h="142153">
                  <a:moveTo>
                    <a:pt x="108946" y="7581"/>
                  </a:moveTo>
                  <a:cubicBezTo>
                    <a:pt x="98509" y="2527"/>
                    <a:pt x="86418" y="0"/>
                    <a:pt x="72546" y="0"/>
                  </a:cubicBezTo>
                  <a:cubicBezTo>
                    <a:pt x="58673" y="0"/>
                    <a:pt x="46582" y="2906"/>
                    <a:pt x="35764" y="8719"/>
                  </a:cubicBezTo>
                  <a:cubicBezTo>
                    <a:pt x="24818" y="14531"/>
                    <a:pt x="16164" y="22745"/>
                    <a:pt x="9673" y="33359"/>
                  </a:cubicBezTo>
                  <a:cubicBezTo>
                    <a:pt x="3182" y="43973"/>
                    <a:pt x="0" y="56609"/>
                    <a:pt x="0" y="71140"/>
                  </a:cubicBezTo>
                  <a:cubicBezTo>
                    <a:pt x="0" y="86808"/>
                    <a:pt x="3564" y="99950"/>
                    <a:pt x="10564" y="110437"/>
                  </a:cubicBezTo>
                  <a:cubicBezTo>
                    <a:pt x="17564" y="121051"/>
                    <a:pt x="26982" y="128886"/>
                    <a:pt x="38691" y="134193"/>
                  </a:cubicBezTo>
                  <a:cubicBezTo>
                    <a:pt x="50400" y="139500"/>
                    <a:pt x="63382" y="142153"/>
                    <a:pt x="77636" y="142153"/>
                  </a:cubicBezTo>
                  <a:cubicBezTo>
                    <a:pt x="88709" y="142153"/>
                    <a:pt x="99273" y="140637"/>
                    <a:pt x="109073" y="137604"/>
                  </a:cubicBezTo>
                  <a:cubicBezTo>
                    <a:pt x="118873" y="134572"/>
                    <a:pt x="128036" y="130149"/>
                    <a:pt x="136436" y="124337"/>
                  </a:cubicBezTo>
                  <a:lnTo>
                    <a:pt x="124218" y="96159"/>
                  </a:lnTo>
                  <a:cubicBezTo>
                    <a:pt x="117982" y="100202"/>
                    <a:pt x="111364" y="103488"/>
                    <a:pt x="104364" y="105888"/>
                  </a:cubicBezTo>
                  <a:cubicBezTo>
                    <a:pt x="97364" y="108289"/>
                    <a:pt x="89855" y="109553"/>
                    <a:pt x="81836" y="109553"/>
                  </a:cubicBezTo>
                  <a:cubicBezTo>
                    <a:pt x="73818" y="109553"/>
                    <a:pt x="67455" y="108542"/>
                    <a:pt x="61600" y="106394"/>
                  </a:cubicBezTo>
                  <a:cubicBezTo>
                    <a:pt x="55746" y="104246"/>
                    <a:pt x="51164" y="101087"/>
                    <a:pt x="47855" y="96917"/>
                  </a:cubicBezTo>
                  <a:cubicBezTo>
                    <a:pt x="44545" y="92747"/>
                    <a:pt x="42382" y="87566"/>
                    <a:pt x="41364" y="81375"/>
                  </a:cubicBezTo>
                  <a:lnTo>
                    <a:pt x="136945" y="81375"/>
                  </a:lnTo>
                  <a:cubicBezTo>
                    <a:pt x="138473" y="78469"/>
                    <a:pt x="139746" y="74931"/>
                    <a:pt x="140764" y="70761"/>
                  </a:cubicBezTo>
                  <a:cubicBezTo>
                    <a:pt x="141782" y="66591"/>
                    <a:pt x="142164" y="62800"/>
                    <a:pt x="142164" y="59262"/>
                  </a:cubicBezTo>
                  <a:cubicBezTo>
                    <a:pt x="142164" y="47637"/>
                    <a:pt x="139236" y="37402"/>
                    <a:pt x="133382" y="28304"/>
                  </a:cubicBezTo>
                  <a:cubicBezTo>
                    <a:pt x="127527" y="19333"/>
                    <a:pt x="119382" y="12257"/>
                    <a:pt x="108946" y="7329"/>
                  </a:cubicBezTo>
                  <a:moveTo>
                    <a:pt x="100927" y="54081"/>
                  </a:moveTo>
                  <a:cubicBezTo>
                    <a:pt x="100927" y="54081"/>
                    <a:pt x="100927" y="54840"/>
                    <a:pt x="100673" y="55219"/>
                  </a:cubicBezTo>
                  <a:lnTo>
                    <a:pt x="41364" y="55219"/>
                  </a:lnTo>
                  <a:cubicBezTo>
                    <a:pt x="42382" y="50164"/>
                    <a:pt x="44291" y="45868"/>
                    <a:pt x="47218" y="42204"/>
                  </a:cubicBezTo>
                  <a:cubicBezTo>
                    <a:pt x="50145" y="38539"/>
                    <a:pt x="53964" y="35633"/>
                    <a:pt x="58545" y="33611"/>
                  </a:cubicBezTo>
                  <a:cubicBezTo>
                    <a:pt x="63127" y="31590"/>
                    <a:pt x="68218" y="30579"/>
                    <a:pt x="73946" y="30579"/>
                  </a:cubicBezTo>
                  <a:cubicBezTo>
                    <a:pt x="80182" y="30579"/>
                    <a:pt x="85273" y="31463"/>
                    <a:pt x="89346" y="33359"/>
                  </a:cubicBezTo>
                  <a:cubicBezTo>
                    <a:pt x="93291" y="35254"/>
                    <a:pt x="96345" y="37781"/>
                    <a:pt x="98255" y="40940"/>
                  </a:cubicBezTo>
                  <a:cubicBezTo>
                    <a:pt x="100164" y="44099"/>
                    <a:pt x="101182" y="48016"/>
                    <a:pt x="101182" y="52439"/>
                  </a:cubicBezTo>
                  <a:lnTo>
                    <a:pt x="101182" y="54208"/>
                  </a:lnTo>
                  <a:close/>
                </a:path>
              </a:pathLst>
            </a:custGeom>
            <a:grpFill/>
            <a:ln w="12700" cap="flat">
              <a:noFill/>
              <a:prstDash val="solid"/>
              <a:miter/>
            </a:ln>
          </p:spPr>
          <p:txBody>
            <a:bodyPr rtlCol="0" anchor="ctr"/>
            <a:lstStyle/>
            <a:p>
              <a:endParaRPr lang="en-GB" sz="2400">
                <a:solidFill>
                  <a:schemeClr val="tx2"/>
                </a:solidFill>
              </a:endParaRPr>
            </a:p>
          </p:txBody>
        </p:sp>
        <p:sp>
          <p:nvSpPr>
            <p:cNvPr id="57" name="Vrije vorm 56">
              <a:extLst>
                <a:ext uri="{FF2B5EF4-FFF2-40B4-BE49-F238E27FC236}">
                  <a16:creationId xmlns:a16="http://schemas.microsoft.com/office/drawing/2014/main" id="{10207B6C-8E10-2E39-9C52-9B1FA4137FF9}"/>
                </a:ext>
              </a:extLst>
            </p:cNvPr>
            <p:cNvSpPr/>
            <p:nvPr/>
          </p:nvSpPr>
          <p:spPr>
            <a:xfrm>
              <a:off x="1801199" y="635016"/>
              <a:ext cx="131600" cy="139499"/>
            </a:xfrm>
            <a:custGeom>
              <a:avLst/>
              <a:gdLst>
                <a:gd name="connsiteX0" fmla="*/ 81582 w 131600"/>
                <a:gd name="connsiteY0" fmla="*/ 126 h 139499"/>
                <a:gd name="connsiteX1" fmla="*/ 55236 w 131600"/>
                <a:gd name="connsiteY1" fmla="*/ 5307 h 139499"/>
                <a:gd name="connsiteX2" fmla="*/ 38309 w 131600"/>
                <a:gd name="connsiteY2" fmla="*/ 19586 h 139499"/>
                <a:gd name="connsiteX3" fmla="*/ 38309 w 131600"/>
                <a:gd name="connsiteY3" fmla="*/ 3033 h 139499"/>
                <a:gd name="connsiteX4" fmla="*/ 0 w 131600"/>
                <a:gd name="connsiteY4" fmla="*/ 3033 h 139499"/>
                <a:gd name="connsiteX5" fmla="*/ 0 w 131600"/>
                <a:gd name="connsiteY5" fmla="*/ 139500 h 139499"/>
                <a:gd name="connsiteX6" fmla="*/ 40346 w 131600"/>
                <a:gd name="connsiteY6" fmla="*/ 139500 h 139499"/>
                <a:gd name="connsiteX7" fmla="*/ 40346 w 131600"/>
                <a:gd name="connsiteY7" fmla="*/ 68360 h 139499"/>
                <a:gd name="connsiteX8" fmla="*/ 48109 w 131600"/>
                <a:gd name="connsiteY8" fmla="*/ 43594 h 139499"/>
                <a:gd name="connsiteX9" fmla="*/ 68982 w 131600"/>
                <a:gd name="connsiteY9" fmla="*/ 35001 h 139499"/>
                <a:gd name="connsiteX10" fmla="*/ 85782 w 131600"/>
                <a:gd name="connsiteY10" fmla="*/ 41193 h 139499"/>
                <a:gd name="connsiteX11" fmla="*/ 91255 w 131600"/>
                <a:gd name="connsiteY11" fmla="*/ 60147 h 139499"/>
                <a:gd name="connsiteX12" fmla="*/ 91255 w 131600"/>
                <a:gd name="connsiteY12" fmla="*/ 139373 h 139499"/>
                <a:gd name="connsiteX13" fmla="*/ 131600 w 131600"/>
                <a:gd name="connsiteY13" fmla="*/ 139373 h 139499"/>
                <a:gd name="connsiteX14" fmla="*/ 131600 w 131600"/>
                <a:gd name="connsiteY14" fmla="*/ 54081 h 139499"/>
                <a:gd name="connsiteX15" fmla="*/ 118109 w 131600"/>
                <a:gd name="connsiteY15" fmla="*/ 13268 h 139499"/>
                <a:gd name="connsiteX16" fmla="*/ 81582 w 131600"/>
                <a:gd name="connsiteY16" fmla="*/ 0 h 139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600" h="139499">
                  <a:moveTo>
                    <a:pt x="81582" y="126"/>
                  </a:moveTo>
                  <a:cubicBezTo>
                    <a:pt x="71018" y="126"/>
                    <a:pt x="62236" y="1895"/>
                    <a:pt x="55236" y="5307"/>
                  </a:cubicBezTo>
                  <a:cubicBezTo>
                    <a:pt x="48236" y="8845"/>
                    <a:pt x="42509" y="13520"/>
                    <a:pt x="38309" y="19586"/>
                  </a:cubicBezTo>
                  <a:lnTo>
                    <a:pt x="38309" y="3033"/>
                  </a:lnTo>
                  <a:lnTo>
                    <a:pt x="0" y="3033"/>
                  </a:lnTo>
                  <a:lnTo>
                    <a:pt x="0" y="139500"/>
                  </a:lnTo>
                  <a:lnTo>
                    <a:pt x="40346" y="139500"/>
                  </a:lnTo>
                  <a:lnTo>
                    <a:pt x="40346" y="68360"/>
                  </a:lnTo>
                  <a:cubicBezTo>
                    <a:pt x="40346" y="57493"/>
                    <a:pt x="42891" y="49280"/>
                    <a:pt x="48109" y="43594"/>
                  </a:cubicBezTo>
                  <a:cubicBezTo>
                    <a:pt x="53327" y="37908"/>
                    <a:pt x="60200" y="35001"/>
                    <a:pt x="68982" y="35001"/>
                  </a:cubicBezTo>
                  <a:cubicBezTo>
                    <a:pt x="76618" y="35001"/>
                    <a:pt x="82218" y="37023"/>
                    <a:pt x="85782" y="41193"/>
                  </a:cubicBezTo>
                  <a:cubicBezTo>
                    <a:pt x="89345" y="45363"/>
                    <a:pt x="91255" y="51681"/>
                    <a:pt x="91255" y="60147"/>
                  </a:cubicBezTo>
                  <a:lnTo>
                    <a:pt x="91255" y="139373"/>
                  </a:lnTo>
                  <a:lnTo>
                    <a:pt x="131600" y="139373"/>
                  </a:lnTo>
                  <a:lnTo>
                    <a:pt x="131600" y="54081"/>
                  </a:lnTo>
                  <a:cubicBezTo>
                    <a:pt x="131600" y="35759"/>
                    <a:pt x="127145" y="22113"/>
                    <a:pt x="118109" y="13268"/>
                  </a:cubicBezTo>
                  <a:cubicBezTo>
                    <a:pt x="109073" y="4423"/>
                    <a:pt x="96982" y="0"/>
                    <a:pt x="81582" y="0"/>
                  </a:cubicBezTo>
                </a:path>
              </a:pathLst>
            </a:custGeom>
            <a:grpFill/>
            <a:ln w="12700" cap="flat">
              <a:noFill/>
              <a:prstDash val="solid"/>
              <a:miter/>
            </a:ln>
          </p:spPr>
          <p:txBody>
            <a:bodyPr rtlCol="0" anchor="ctr"/>
            <a:lstStyle/>
            <a:p>
              <a:endParaRPr lang="en-GB" sz="2400">
                <a:solidFill>
                  <a:schemeClr val="tx2"/>
                </a:solidFill>
              </a:endParaRPr>
            </a:p>
          </p:txBody>
        </p:sp>
        <p:sp>
          <p:nvSpPr>
            <p:cNvPr id="58" name="Vrije vorm 57">
              <a:extLst>
                <a:ext uri="{FF2B5EF4-FFF2-40B4-BE49-F238E27FC236}">
                  <a16:creationId xmlns:a16="http://schemas.microsoft.com/office/drawing/2014/main" id="{749BC4ED-DDF3-ED4D-B214-92867B3E2CAD}"/>
                </a:ext>
              </a:extLst>
            </p:cNvPr>
            <p:cNvSpPr/>
            <p:nvPr/>
          </p:nvSpPr>
          <p:spPr>
            <a:xfrm>
              <a:off x="1083254" y="573859"/>
              <a:ext cx="127400" cy="200657"/>
            </a:xfrm>
            <a:custGeom>
              <a:avLst/>
              <a:gdLst>
                <a:gd name="connsiteX0" fmla="*/ 42636 w 127400"/>
                <a:gd name="connsiteY0" fmla="*/ 163761 h 200657"/>
                <a:gd name="connsiteX1" fmla="*/ 127400 w 127400"/>
                <a:gd name="connsiteY1" fmla="*/ 163761 h 200657"/>
                <a:gd name="connsiteX2" fmla="*/ 127400 w 127400"/>
                <a:gd name="connsiteY2" fmla="*/ 200657 h 200657"/>
                <a:gd name="connsiteX3" fmla="*/ 0 w 127400"/>
                <a:gd name="connsiteY3" fmla="*/ 200657 h 200657"/>
                <a:gd name="connsiteX4" fmla="*/ 0 w 127400"/>
                <a:gd name="connsiteY4" fmla="*/ 0 h 200657"/>
                <a:gd name="connsiteX5" fmla="*/ 42636 w 127400"/>
                <a:gd name="connsiteY5" fmla="*/ 0 h 200657"/>
                <a:gd name="connsiteX6" fmla="*/ 42636 w 127400"/>
                <a:gd name="connsiteY6" fmla="*/ 163761 h 20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400" h="200657">
                  <a:moveTo>
                    <a:pt x="42636" y="163761"/>
                  </a:moveTo>
                  <a:lnTo>
                    <a:pt x="127400" y="163761"/>
                  </a:lnTo>
                  <a:lnTo>
                    <a:pt x="127400" y="200657"/>
                  </a:lnTo>
                  <a:lnTo>
                    <a:pt x="0" y="200657"/>
                  </a:lnTo>
                  <a:lnTo>
                    <a:pt x="0" y="0"/>
                  </a:lnTo>
                  <a:lnTo>
                    <a:pt x="42636" y="0"/>
                  </a:lnTo>
                  <a:lnTo>
                    <a:pt x="42636" y="163761"/>
                  </a:lnTo>
                  <a:close/>
                </a:path>
              </a:pathLst>
            </a:custGeom>
            <a:grpFill/>
            <a:ln w="12700" cap="flat">
              <a:noFill/>
              <a:prstDash val="solid"/>
              <a:miter/>
            </a:ln>
          </p:spPr>
          <p:txBody>
            <a:bodyPr rtlCol="0" anchor="ctr"/>
            <a:lstStyle/>
            <a:p>
              <a:endParaRPr lang="en-GB" sz="2400">
                <a:solidFill>
                  <a:schemeClr val="tx2"/>
                </a:solidFill>
              </a:endParaRPr>
            </a:p>
          </p:txBody>
        </p:sp>
        <p:sp>
          <p:nvSpPr>
            <p:cNvPr id="59" name="Vrije vorm 58">
              <a:extLst>
                <a:ext uri="{FF2B5EF4-FFF2-40B4-BE49-F238E27FC236}">
                  <a16:creationId xmlns:a16="http://schemas.microsoft.com/office/drawing/2014/main" id="{372937E2-6943-5166-5EEE-E32791183F33}"/>
                </a:ext>
              </a:extLst>
            </p:cNvPr>
            <p:cNvSpPr/>
            <p:nvPr/>
          </p:nvSpPr>
          <p:spPr>
            <a:xfrm>
              <a:off x="252036" y="251518"/>
              <a:ext cx="680272" cy="525651"/>
            </a:xfrm>
            <a:custGeom>
              <a:avLst/>
              <a:gdLst>
                <a:gd name="connsiteX0" fmla="*/ 232909 w 680272"/>
                <a:gd name="connsiteY0" fmla="*/ 32853 h 525651"/>
                <a:gd name="connsiteX1" fmla="*/ 230236 w 680272"/>
                <a:gd name="connsiteY1" fmla="*/ 27420 h 525651"/>
                <a:gd name="connsiteX2" fmla="*/ 355727 w 680272"/>
                <a:gd name="connsiteY2" fmla="*/ 0 h 525651"/>
                <a:gd name="connsiteX3" fmla="*/ 373545 w 680272"/>
                <a:gd name="connsiteY3" fmla="*/ 8213 h 525651"/>
                <a:gd name="connsiteX4" fmla="*/ 346309 w 680272"/>
                <a:gd name="connsiteY4" fmla="*/ 36644 h 525651"/>
                <a:gd name="connsiteX5" fmla="*/ 214073 w 680272"/>
                <a:gd name="connsiteY5" fmla="*/ 123199 h 525651"/>
                <a:gd name="connsiteX6" fmla="*/ 216745 w 680272"/>
                <a:gd name="connsiteY6" fmla="*/ 128507 h 525651"/>
                <a:gd name="connsiteX7" fmla="*/ 322764 w 680272"/>
                <a:gd name="connsiteY7" fmla="*/ 88451 h 525651"/>
                <a:gd name="connsiteX8" fmla="*/ 532127 w 680272"/>
                <a:gd name="connsiteY8" fmla="*/ 41446 h 525651"/>
                <a:gd name="connsiteX9" fmla="*/ 567000 w 680272"/>
                <a:gd name="connsiteY9" fmla="*/ 54334 h 525651"/>
                <a:gd name="connsiteX10" fmla="*/ 529709 w 680272"/>
                <a:gd name="connsiteY10" fmla="*/ 97422 h 525651"/>
                <a:gd name="connsiteX11" fmla="*/ 453345 w 680272"/>
                <a:gd name="connsiteY11" fmla="*/ 217210 h 525651"/>
                <a:gd name="connsiteX12" fmla="*/ 680273 w 680272"/>
                <a:gd name="connsiteY12" fmla="*/ 398787 h 525651"/>
                <a:gd name="connsiteX13" fmla="*/ 455382 w 680272"/>
                <a:gd name="connsiteY13" fmla="*/ 525651 h 525651"/>
                <a:gd name="connsiteX14" fmla="*/ 175636 w 680272"/>
                <a:gd name="connsiteY14" fmla="*/ 323604 h 525651"/>
                <a:gd name="connsiteX15" fmla="*/ 359418 w 680272"/>
                <a:gd name="connsiteY15" fmla="*/ 106141 h 525651"/>
                <a:gd name="connsiteX16" fmla="*/ 356745 w 680272"/>
                <a:gd name="connsiteY16" fmla="*/ 100708 h 525651"/>
                <a:gd name="connsiteX17" fmla="*/ 174745 w 680272"/>
                <a:gd name="connsiteY17" fmla="*/ 176396 h 525651"/>
                <a:gd name="connsiteX18" fmla="*/ 22273 w 680272"/>
                <a:gd name="connsiteY18" fmla="*/ 220116 h 525651"/>
                <a:gd name="connsiteX19" fmla="*/ 0 w 680272"/>
                <a:gd name="connsiteY19" fmla="*/ 208112 h 525651"/>
                <a:gd name="connsiteX20" fmla="*/ 192182 w 680272"/>
                <a:gd name="connsiteY20" fmla="*/ 86556 h 525651"/>
                <a:gd name="connsiteX21" fmla="*/ 298582 w 680272"/>
                <a:gd name="connsiteY21" fmla="*/ 38034 h 525651"/>
                <a:gd name="connsiteX22" fmla="*/ 295909 w 680272"/>
                <a:gd name="connsiteY22" fmla="*/ 32600 h 525651"/>
                <a:gd name="connsiteX23" fmla="*/ 232782 w 680272"/>
                <a:gd name="connsiteY23" fmla="*/ 32600 h 52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80272" h="525651">
                  <a:moveTo>
                    <a:pt x="232909" y="32853"/>
                  </a:moveTo>
                  <a:lnTo>
                    <a:pt x="230236" y="27420"/>
                  </a:lnTo>
                  <a:cubicBezTo>
                    <a:pt x="263709" y="15163"/>
                    <a:pt x="314745" y="0"/>
                    <a:pt x="355727" y="0"/>
                  </a:cubicBezTo>
                  <a:cubicBezTo>
                    <a:pt x="370364" y="0"/>
                    <a:pt x="373545" y="3538"/>
                    <a:pt x="373545" y="8213"/>
                  </a:cubicBezTo>
                  <a:cubicBezTo>
                    <a:pt x="373545" y="14531"/>
                    <a:pt x="365273" y="24261"/>
                    <a:pt x="346309" y="36644"/>
                  </a:cubicBezTo>
                  <a:lnTo>
                    <a:pt x="214073" y="123199"/>
                  </a:lnTo>
                  <a:lnTo>
                    <a:pt x="216745" y="128507"/>
                  </a:lnTo>
                  <a:lnTo>
                    <a:pt x="322764" y="88451"/>
                  </a:lnTo>
                  <a:cubicBezTo>
                    <a:pt x="406000" y="56988"/>
                    <a:pt x="469000" y="41446"/>
                    <a:pt x="532127" y="41446"/>
                  </a:cubicBezTo>
                  <a:cubicBezTo>
                    <a:pt x="562418" y="41446"/>
                    <a:pt x="567000" y="48143"/>
                    <a:pt x="567000" y="54334"/>
                  </a:cubicBezTo>
                  <a:cubicBezTo>
                    <a:pt x="567000" y="64822"/>
                    <a:pt x="546255" y="83776"/>
                    <a:pt x="529709" y="97422"/>
                  </a:cubicBezTo>
                  <a:cubicBezTo>
                    <a:pt x="485927" y="133434"/>
                    <a:pt x="453345" y="176017"/>
                    <a:pt x="453345" y="217210"/>
                  </a:cubicBezTo>
                  <a:cubicBezTo>
                    <a:pt x="453345" y="288224"/>
                    <a:pt x="543073" y="358353"/>
                    <a:pt x="680273" y="398787"/>
                  </a:cubicBezTo>
                  <a:cubicBezTo>
                    <a:pt x="593982" y="426712"/>
                    <a:pt x="523218" y="469548"/>
                    <a:pt x="455382" y="525651"/>
                  </a:cubicBezTo>
                  <a:cubicBezTo>
                    <a:pt x="264855" y="499748"/>
                    <a:pt x="175636" y="399293"/>
                    <a:pt x="175636" y="323604"/>
                  </a:cubicBezTo>
                  <a:cubicBezTo>
                    <a:pt x="175636" y="235153"/>
                    <a:pt x="252127" y="164140"/>
                    <a:pt x="359418" y="106141"/>
                  </a:cubicBezTo>
                  <a:lnTo>
                    <a:pt x="356745" y="100708"/>
                  </a:lnTo>
                  <a:lnTo>
                    <a:pt x="174745" y="176396"/>
                  </a:lnTo>
                  <a:cubicBezTo>
                    <a:pt x="100545" y="207228"/>
                    <a:pt x="51036" y="220116"/>
                    <a:pt x="22273" y="220116"/>
                  </a:cubicBezTo>
                  <a:cubicBezTo>
                    <a:pt x="7382" y="220116"/>
                    <a:pt x="0" y="215947"/>
                    <a:pt x="0" y="208112"/>
                  </a:cubicBezTo>
                  <a:cubicBezTo>
                    <a:pt x="0" y="192065"/>
                    <a:pt x="39455" y="156179"/>
                    <a:pt x="192182" y="86556"/>
                  </a:cubicBezTo>
                  <a:lnTo>
                    <a:pt x="298582" y="38034"/>
                  </a:lnTo>
                  <a:lnTo>
                    <a:pt x="295909" y="32600"/>
                  </a:lnTo>
                  <a:lnTo>
                    <a:pt x="232782" y="32600"/>
                  </a:lnTo>
                  <a:close/>
                </a:path>
              </a:pathLst>
            </a:custGeom>
            <a:grpFill/>
            <a:ln w="12700" cap="flat">
              <a:noFill/>
              <a:prstDash val="solid"/>
              <a:miter/>
            </a:ln>
          </p:spPr>
          <p:txBody>
            <a:bodyPr rtlCol="0" anchor="ctr"/>
            <a:lstStyle/>
            <a:p>
              <a:endParaRPr lang="en-GB" sz="2400">
                <a:solidFill>
                  <a:schemeClr val="tx2"/>
                </a:solidFill>
              </a:endParaRPr>
            </a:p>
          </p:txBody>
        </p:sp>
      </p:grpSp>
      <p:sp>
        <p:nvSpPr>
          <p:cNvPr id="8" name="Text Placeholder 3">
            <a:extLst>
              <a:ext uri="{FF2B5EF4-FFF2-40B4-BE49-F238E27FC236}">
                <a16:creationId xmlns:a16="http://schemas.microsoft.com/office/drawing/2014/main" id="{19C8DC0B-8770-0FAF-E87B-987B96E97862}"/>
              </a:ext>
            </a:extLst>
          </p:cNvPr>
          <p:cNvSpPr>
            <a:spLocks noGrp="1"/>
          </p:cNvSpPr>
          <p:nvPr>
            <p:ph type="body" sz="half" idx="2" hasCustomPrompt="1"/>
          </p:nvPr>
        </p:nvSpPr>
        <p:spPr>
          <a:xfrm>
            <a:off x="1440000" y="6048000"/>
            <a:ext cx="5184000" cy="288000"/>
          </a:xfrm>
        </p:spPr>
        <p:txBody>
          <a:bodyPr/>
          <a:lstStyle>
            <a:lvl1pPr marL="0" indent="0">
              <a:buNone/>
              <a:defRPr sz="1467">
                <a:solidFill>
                  <a:schemeClr val="accent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dirty="0"/>
              <a:t>Klikken om de naam te bewerken</a:t>
            </a:r>
          </a:p>
        </p:txBody>
      </p:sp>
      <p:sp>
        <p:nvSpPr>
          <p:cNvPr id="10" name="Vrije vorm 9">
            <a:extLst>
              <a:ext uri="{FF2B5EF4-FFF2-40B4-BE49-F238E27FC236}">
                <a16:creationId xmlns:a16="http://schemas.microsoft.com/office/drawing/2014/main" id="{AF4149DF-3AE9-EBB7-D695-EBA3C6350BA7}"/>
              </a:ext>
              <a:ext uri="{C183D7F6-B498-43B3-948B-1728B52AA6E4}">
                <adec:decorative xmlns:adec="http://schemas.microsoft.com/office/drawing/2017/decorative" val="1"/>
              </a:ext>
            </a:extLst>
          </p:cNvPr>
          <p:cNvSpPr/>
          <p:nvPr userDrawn="1"/>
        </p:nvSpPr>
        <p:spPr>
          <a:xfrm>
            <a:off x="6648001" y="4492801"/>
            <a:ext cx="1359860" cy="2022849"/>
          </a:xfrm>
          <a:custGeom>
            <a:avLst/>
            <a:gdLst>
              <a:gd name="connsiteX0" fmla="*/ 0 w 1019895"/>
              <a:gd name="connsiteY0" fmla="*/ 0 h 1517137"/>
              <a:gd name="connsiteX1" fmla="*/ 44793 w 1019895"/>
              <a:gd name="connsiteY1" fmla="*/ 0 h 1517137"/>
              <a:gd name="connsiteX2" fmla="*/ 339965 w 1019895"/>
              <a:gd name="connsiteY2" fmla="*/ 0 h 1517137"/>
              <a:gd name="connsiteX3" fmla="*/ 369825 w 1019895"/>
              <a:gd name="connsiteY3" fmla="*/ 0 h 1517137"/>
              <a:gd name="connsiteX4" fmla="*/ 369825 w 1019895"/>
              <a:gd name="connsiteY4" fmla="*/ 1140865 h 1517137"/>
              <a:gd name="connsiteX5" fmla="*/ 1019887 w 1019895"/>
              <a:gd name="connsiteY5" fmla="*/ 1140865 h 1517137"/>
              <a:gd name="connsiteX6" fmla="*/ 1019887 w 1019895"/>
              <a:gd name="connsiteY6" fmla="*/ 1179981 h 1517137"/>
              <a:gd name="connsiteX7" fmla="*/ 1019895 w 1019895"/>
              <a:gd name="connsiteY7" fmla="*/ 1179981 h 1517137"/>
              <a:gd name="connsiteX8" fmla="*/ 1019895 w 1019895"/>
              <a:gd name="connsiteY8" fmla="*/ 1517137 h 1517137"/>
              <a:gd name="connsiteX9" fmla="*/ 0 w 1019895"/>
              <a:gd name="connsiteY9" fmla="*/ 1517137 h 1517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9895" h="1517137">
                <a:moveTo>
                  <a:pt x="0" y="0"/>
                </a:moveTo>
                <a:lnTo>
                  <a:pt x="44793" y="0"/>
                </a:lnTo>
                <a:lnTo>
                  <a:pt x="339965" y="0"/>
                </a:lnTo>
                <a:lnTo>
                  <a:pt x="369825" y="0"/>
                </a:lnTo>
                <a:lnTo>
                  <a:pt x="369825" y="1140865"/>
                </a:lnTo>
                <a:lnTo>
                  <a:pt x="1019887" y="1140865"/>
                </a:lnTo>
                <a:lnTo>
                  <a:pt x="1019887" y="1179981"/>
                </a:lnTo>
                <a:lnTo>
                  <a:pt x="1019895" y="1179981"/>
                </a:lnTo>
                <a:lnTo>
                  <a:pt x="1019895" y="1517137"/>
                </a:lnTo>
                <a:lnTo>
                  <a:pt x="0" y="1517137"/>
                </a:lnTo>
                <a:close/>
              </a:path>
            </a:pathLst>
          </a:custGeom>
          <a:solidFill>
            <a:schemeClr val="accent1"/>
          </a:solidFill>
          <a:ln w="12621" cap="flat">
            <a:noFill/>
            <a:prstDash val="solid"/>
            <a:miter/>
          </a:ln>
        </p:spPr>
        <p:txBody>
          <a:bodyPr wrap="square" rtlCol="0" anchor="ctr">
            <a:noAutofit/>
          </a:bodyPr>
          <a:lstStyle/>
          <a:p>
            <a:endParaRPr lang="nl-NL" sz="2400"/>
          </a:p>
        </p:txBody>
      </p:sp>
      <p:sp>
        <p:nvSpPr>
          <p:cNvPr id="12" name="Vrije vorm 11">
            <a:extLst>
              <a:ext uri="{FF2B5EF4-FFF2-40B4-BE49-F238E27FC236}">
                <a16:creationId xmlns:a16="http://schemas.microsoft.com/office/drawing/2014/main" id="{FB657BF8-665D-ABEB-0029-E39E60783FFD}"/>
              </a:ext>
              <a:ext uri="{C183D7F6-B498-43B3-948B-1728B52AA6E4}">
                <adec:decorative xmlns:adec="http://schemas.microsoft.com/office/drawing/2017/decorative" val="1"/>
              </a:ext>
            </a:extLst>
          </p:cNvPr>
          <p:cNvSpPr>
            <a:spLocks noChangeAspect="1"/>
          </p:cNvSpPr>
          <p:nvPr userDrawn="1"/>
        </p:nvSpPr>
        <p:spPr>
          <a:xfrm>
            <a:off x="11174401" y="1440000"/>
            <a:ext cx="683460" cy="1032000"/>
          </a:xfrm>
          <a:custGeom>
            <a:avLst/>
            <a:gdLst>
              <a:gd name="connsiteX0" fmla="*/ 0 w 512595"/>
              <a:gd name="connsiteY0" fmla="*/ 0 h 774000"/>
              <a:gd name="connsiteX1" fmla="*/ 512595 w 512595"/>
              <a:gd name="connsiteY1" fmla="*/ 0 h 774000"/>
              <a:gd name="connsiteX2" fmla="*/ 512595 w 512595"/>
              <a:gd name="connsiteY2" fmla="*/ 774000 h 774000"/>
              <a:gd name="connsiteX3" fmla="*/ 341772 w 512595"/>
              <a:gd name="connsiteY3" fmla="*/ 774000 h 774000"/>
              <a:gd name="connsiteX4" fmla="*/ 341772 w 512595"/>
              <a:gd name="connsiteY4" fmla="*/ 773468 h 774000"/>
              <a:gd name="connsiteX5" fmla="*/ 320685 w 512595"/>
              <a:gd name="connsiteY5" fmla="*/ 773468 h 774000"/>
              <a:gd name="connsiteX6" fmla="*/ 320685 w 512595"/>
              <a:gd name="connsiteY6" fmla="*/ 191738 h 774000"/>
              <a:gd name="connsiteX7" fmla="*/ 2655 w 512595"/>
              <a:gd name="connsiteY7" fmla="*/ 191738 h 774000"/>
              <a:gd name="connsiteX8" fmla="*/ 2655 w 512595"/>
              <a:gd name="connsiteY8" fmla="*/ 171972 h 774000"/>
              <a:gd name="connsiteX9" fmla="*/ 0 w 512595"/>
              <a:gd name="connsiteY9" fmla="*/ 171972 h 77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2595" h="774000">
                <a:moveTo>
                  <a:pt x="0" y="0"/>
                </a:moveTo>
                <a:lnTo>
                  <a:pt x="512595" y="0"/>
                </a:lnTo>
                <a:lnTo>
                  <a:pt x="512595" y="774000"/>
                </a:lnTo>
                <a:lnTo>
                  <a:pt x="341772" y="774000"/>
                </a:lnTo>
                <a:lnTo>
                  <a:pt x="341772" y="773468"/>
                </a:lnTo>
                <a:lnTo>
                  <a:pt x="320685" y="773468"/>
                </a:lnTo>
                <a:lnTo>
                  <a:pt x="320685" y="191738"/>
                </a:lnTo>
                <a:lnTo>
                  <a:pt x="2655" y="191738"/>
                </a:lnTo>
                <a:lnTo>
                  <a:pt x="2655" y="171972"/>
                </a:lnTo>
                <a:lnTo>
                  <a:pt x="0" y="171972"/>
                </a:lnTo>
                <a:close/>
              </a:path>
            </a:pathLst>
          </a:custGeom>
          <a:solidFill>
            <a:schemeClr val="accent1"/>
          </a:solidFill>
          <a:ln w="12313" cap="flat">
            <a:noFill/>
            <a:prstDash val="solid"/>
            <a:miter/>
          </a:ln>
        </p:spPr>
        <p:txBody>
          <a:bodyPr wrap="square" rtlCol="0" anchor="ctr">
            <a:noAutofit/>
          </a:bodyPr>
          <a:lstStyle/>
          <a:p>
            <a:endParaRPr lang="en-GB" sz="2400">
              <a:solidFill>
                <a:schemeClr val="tx2"/>
              </a:solidFill>
            </a:endParaRPr>
          </a:p>
        </p:txBody>
      </p:sp>
      <p:sp>
        <p:nvSpPr>
          <p:cNvPr id="13" name="Tijdelijke aanduiding voor afbeelding 12">
            <a:extLst>
              <a:ext uri="{FF2B5EF4-FFF2-40B4-BE49-F238E27FC236}">
                <a16:creationId xmlns:a16="http://schemas.microsoft.com/office/drawing/2014/main" id="{AE4AA1D1-89B2-844E-9282-FF7DD472B37A}"/>
              </a:ext>
            </a:extLst>
          </p:cNvPr>
          <p:cNvSpPr>
            <a:spLocks noGrp="1"/>
          </p:cNvSpPr>
          <p:nvPr>
            <p:ph type="pic" idx="13"/>
          </p:nvPr>
        </p:nvSpPr>
        <p:spPr>
          <a:xfrm>
            <a:off x="6912000" y="1248001"/>
            <a:ext cx="5280000" cy="5040000"/>
          </a:xfrm>
          <a:custGeom>
            <a:avLst/>
            <a:gdLst>
              <a:gd name="connsiteX0" fmla="*/ 3196800 w 3960000"/>
              <a:gd name="connsiteY0" fmla="*/ 143999 h 3780000"/>
              <a:gd name="connsiteX1" fmla="*/ 3196800 w 3960000"/>
              <a:gd name="connsiteY1" fmla="*/ 315971 h 3780000"/>
              <a:gd name="connsiteX2" fmla="*/ 3538572 w 3960000"/>
              <a:gd name="connsiteY2" fmla="*/ 315971 h 3780000"/>
              <a:gd name="connsiteX3" fmla="*/ 3538572 w 3960000"/>
              <a:gd name="connsiteY3" fmla="*/ 917999 h 3780000"/>
              <a:gd name="connsiteX4" fmla="*/ 3709395 w 3960000"/>
              <a:gd name="connsiteY4" fmla="*/ 917999 h 3780000"/>
              <a:gd name="connsiteX5" fmla="*/ 3709395 w 3960000"/>
              <a:gd name="connsiteY5" fmla="*/ 143999 h 3780000"/>
              <a:gd name="connsiteX6" fmla="*/ 0 w 3960000"/>
              <a:gd name="connsiteY6" fmla="*/ 0 h 3780000"/>
              <a:gd name="connsiteX7" fmla="*/ 3960000 w 3960000"/>
              <a:gd name="connsiteY7" fmla="*/ 0 h 3780000"/>
              <a:gd name="connsiteX8" fmla="*/ 3960000 w 3960000"/>
              <a:gd name="connsiteY8" fmla="*/ 3780000 h 3780000"/>
              <a:gd name="connsiteX9" fmla="*/ 821895 w 3960000"/>
              <a:gd name="connsiteY9" fmla="*/ 3780000 h 3780000"/>
              <a:gd name="connsiteX10" fmla="*/ 821895 w 3960000"/>
              <a:gd name="connsiteY10" fmla="*/ 3613580 h 3780000"/>
              <a:gd name="connsiteX11" fmla="*/ 141965 w 3960000"/>
              <a:gd name="connsiteY11" fmla="*/ 3613580 h 3780000"/>
              <a:gd name="connsiteX12" fmla="*/ 141965 w 3960000"/>
              <a:gd name="connsiteY12" fmla="*/ 2433599 h 3780000"/>
              <a:gd name="connsiteX13" fmla="*/ 0 w 3960000"/>
              <a:gd name="connsiteY13" fmla="*/ 2433599 h 37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60000" h="3780000">
                <a:moveTo>
                  <a:pt x="3196800" y="143999"/>
                </a:moveTo>
                <a:lnTo>
                  <a:pt x="3196800" y="315971"/>
                </a:lnTo>
                <a:lnTo>
                  <a:pt x="3538572" y="315971"/>
                </a:lnTo>
                <a:lnTo>
                  <a:pt x="3538572" y="917999"/>
                </a:lnTo>
                <a:lnTo>
                  <a:pt x="3709395" y="917999"/>
                </a:lnTo>
                <a:lnTo>
                  <a:pt x="3709395" y="143999"/>
                </a:lnTo>
                <a:close/>
                <a:moveTo>
                  <a:pt x="0" y="0"/>
                </a:moveTo>
                <a:lnTo>
                  <a:pt x="3960000" y="0"/>
                </a:lnTo>
                <a:lnTo>
                  <a:pt x="3960000" y="3780000"/>
                </a:lnTo>
                <a:lnTo>
                  <a:pt x="821895" y="3780000"/>
                </a:lnTo>
                <a:lnTo>
                  <a:pt x="821895" y="3613580"/>
                </a:lnTo>
                <a:lnTo>
                  <a:pt x="141965" y="3613580"/>
                </a:lnTo>
                <a:lnTo>
                  <a:pt x="141965" y="2433599"/>
                </a:lnTo>
                <a:lnTo>
                  <a:pt x="0" y="2433599"/>
                </a:lnTo>
                <a:close/>
              </a:path>
            </a:pathLst>
          </a:custGeom>
          <a:solidFill>
            <a:schemeClr val="bg1">
              <a:lumMod val="85000"/>
            </a:schemeClr>
          </a:solidFill>
        </p:spPr>
        <p:txBody>
          <a:bodyPr wrap="square" lIns="360000" tIns="360000" rIns="360000" anchor="t">
            <a:noAutofit/>
          </a:bodyPr>
          <a:lstStyle>
            <a:lvl1pPr marL="0" indent="0" algn="ctr">
              <a:lnSpc>
                <a:spcPct val="110000"/>
              </a:lnSpc>
              <a:spcBef>
                <a:spcPts val="0"/>
              </a:spcBef>
              <a:buNone/>
              <a:defRPr sz="2133">
                <a:solidFill>
                  <a:schemeClr val="tx1">
                    <a:lumMod val="50000"/>
                    <a:lumOff val="50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nl-NL" dirty="0"/>
              <a:t>Klik op het pictogram als u een afbeelding wilt toevoegen</a:t>
            </a:r>
            <a:endParaRPr lang="en-US" dirty="0"/>
          </a:p>
        </p:txBody>
      </p:sp>
    </p:spTree>
    <p:extLst>
      <p:ext uri="{BB962C8B-B14F-4D97-AF65-F5344CB8AC3E}">
        <p14:creationId xmlns:p14="http://schemas.microsoft.com/office/powerpoint/2010/main" val="1709751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56011" y="2160001"/>
            <a:ext cx="7680000" cy="2207999"/>
          </a:xfrm>
        </p:spPr>
        <p:txBody>
          <a:bodyPr anchor="ctr" anchorCtr="0"/>
          <a:lstStyle>
            <a:lvl1pPr algn="ctr">
              <a:defRPr sz="5067">
                <a:solidFill>
                  <a:schemeClr val="accent1"/>
                </a:solidFill>
              </a:defRPr>
            </a:lvl1pPr>
          </a:lstStyle>
          <a:p>
            <a:r>
              <a:rPr lang="nl-NL" dirty="0"/>
              <a:t>Klik om stijl te bewerken</a:t>
            </a:r>
            <a:endParaRPr lang="en-US" dirty="0"/>
          </a:p>
        </p:txBody>
      </p:sp>
      <p:sp>
        <p:nvSpPr>
          <p:cNvPr id="4" name="Date Placeholder 3"/>
          <p:cNvSpPr>
            <a:spLocks noGrp="1"/>
          </p:cNvSpPr>
          <p:nvPr>
            <p:ph type="dt" sz="half" idx="10"/>
          </p:nvPr>
        </p:nvSpPr>
        <p:spPr/>
        <p:txBody>
          <a:bodyPr/>
          <a:lstStyle>
            <a:lvl1pPr>
              <a:defRPr>
                <a:solidFill>
                  <a:schemeClr val="accent1"/>
                </a:solidFill>
              </a:defRPr>
            </a:lvl1pPr>
          </a:lstStyle>
          <a:p>
            <a:fld id="{A7BE92A0-EE28-164E-8842-ED9D6A0E05C2}" type="datetime4">
              <a:rPr lang="nl-NL" smtClean="0"/>
              <a:pPr/>
              <a:t>14 maart 2024</a:t>
            </a:fld>
            <a:endParaRPr lang="nl-NL"/>
          </a:p>
        </p:txBody>
      </p:sp>
      <p:sp>
        <p:nvSpPr>
          <p:cNvPr id="5" name="Footer Placeholder 4"/>
          <p:cNvSpPr>
            <a:spLocks noGrp="1"/>
          </p:cNvSpPr>
          <p:nvPr>
            <p:ph type="ftr" sz="quarter" idx="11"/>
          </p:nvPr>
        </p:nvSpPr>
        <p:spPr/>
        <p:txBody>
          <a:bodyPr/>
          <a:lstStyle>
            <a:lvl1pPr>
              <a:defRPr>
                <a:solidFill>
                  <a:schemeClr val="accent1"/>
                </a:solidFill>
              </a:defRPr>
            </a:lvl1pPr>
          </a:lstStyle>
          <a:p>
            <a:r>
              <a:rPr lang="nl-NL"/>
              <a:t>Titel van de presentatie &gt; pas aan via &gt; Functie Koptekst en voettekst</a:t>
            </a:r>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14F1411D-0280-154F-AEAC-4C20B7AA46B2}" type="slidenum">
              <a:rPr lang="nl-NL" smtClean="0"/>
              <a:pPr/>
              <a:t>‹nr.›</a:t>
            </a:fld>
            <a:endParaRPr lang="nl-NL"/>
          </a:p>
        </p:txBody>
      </p:sp>
      <p:sp>
        <p:nvSpPr>
          <p:cNvPr id="7" name="Graphic 13">
            <a:extLst>
              <a:ext uri="{FF2B5EF4-FFF2-40B4-BE49-F238E27FC236}">
                <a16:creationId xmlns:a16="http://schemas.microsoft.com/office/drawing/2014/main" id="{A4B69884-617E-8DFE-C239-4EE35195B0CF}"/>
              </a:ext>
              <a:ext uri="{C183D7F6-B498-43B3-948B-1728B52AA6E4}">
                <adec:decorative xmlns:adec="http://schemas.microsoft.com/office/drawing/2017/decorative" val="1"/>
              </a:ext>
            </a:extLst>
          </p:cNvPr>
          <p:cNvSpPr>
            <a:spLocks noChangeAspect="1"/>
          </p:cNvSpPr>
          <p:nvPr userDrawn="1"/>
        </p:nvSpPr>
        <p:spPr>
          <a:xfrm>
            <a:off x="11174400" y="336000"/>
            <a:ext cx="683459" cy="1032000"/>
          </a:xfrm>
          <a:custGeom>
            <a:avLst/>
            <a:gdLst>
              <a:gd name="connsiteX0" fmla="*/ 333824 w 500673"/>
              <a:gd name="connsiteY0" fmla="*/ 168218 h 757104"/>
              <a:gd name="connsiteX1" fmla="*/ 333824 w 500673"/>
              <a:gd name="connsiteY1" fmla="*/ 757104 h 757104"/>
              <a:gd name="connsiteX2" fmla="*/ 500674 w 500673"/>
              <a:gd name="connsiteY2" fmla="*/ 757104 h 757104"/>
              <a:gd name="connsiteX3" fmla="*/ 500674 w 500673"/>
              <a:gd name="connsiteY3" fmla="*/ 0 h 757104"/>
              <a:gd name="connsiteX4" fmla="*/ 0 w 500673"/>
              <a:gd name="connsiteY4" fmla="*/ 0 h 757104"/>
              <a:gd name="connsiteX5" fmla="*/ 0 w 500673"/>
              <a:gd name="connsiteY5" fmla="*/ 168218 h 757104"/>
              <a:gd name="connsiteX6" fmla="*/ 333824 w 500673"/>
              <a:gd name="connsiteY6" fmla="*/ 168218 h 75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673" h="757104">
                <a:moveTo>
                  <a:pt x="333824" y="168218"/>
                </a:moveTo>
                <a:lnTo>
                  <a:pt x="333824" y="757104"/>
                </a:lnTo>
                <a:lnTo>
                  <a:pt x="500674" y="757104"/>
                </a:lnTo>
                <a:lnTo>
                  <a:pt x="500674" y="0"/>
                </a:lnTo>
                <a:lnTo>
                  <a:pt x="0" y="0"/>
                </a:lnTo>
                <a:lnTo>
                  <a:pt x="0" y="168218"/>
                </a:lnTo>
                <a:lnTo>
                  <a:pt x="333824" y="168218"/>
                </a:lnTo>
                <a:close/>
              </a:path>
            </a:pathLst>
          </a:custGeom>
          <a:solidFill>
            <a:schemeClr val="accent1"/>
          </a:solidFill>
          <a:ln w="12313" cap="flat">
            <a:noFill/>
            <a:prstDash val="solid"/>
            <a:miter/>
          </a:ln>
        </p:spPr>
        <p:txBody>
          <a:bodyPr rtlCol="0" anchor="ctr"/>
          <a:lstStyle/>
          <a:p>
            <a:endParaRPr lang="en-GB" sz="2400">
              <a:solidFill>
                <a:schemeClr val="accent4"/>
              </a:solidFill>
            </a:endParaRPr>
          </a:p>
        </p:txBody>
      </p:sp>
      <p:sp>
        <p:nvSpPr>
          <p:cNvPr id="8" name="Graphic 11">
            <a:extLst>
              <a:ext uri="{FF2B5EF4-FFF2-40B4-BE49-F238E27FC236}">
                <a16:creationId xmlns:a16="http://schemas.microsoft.com/office/drawing/2014/main" id="{DE8C8E87-3A88-F4A1-B015-F6EE3A51A832}"/>
              </a:ext>
              <a:ext uri="{C183D7F6-B498-43B3-948B-1728B52AA6E4}">
                <adec:decorative xmlns:adec="http://schemas.microsoft.com/office/drawing/2017/decorative" val="1"/>
              </a:ext>
            </a:extLst>
          </p:cNvPr>
          <p:cNvSpPr/>
          <p:nvPr userDrawn="1"/>
        </p:nvSpPr>
        <p:spPr>
          <a:xfrm>
            <a:off x="336001" y="4492800"/>
            <a:ext cx="1359860" cy="2022848"/>
          </a:xfrm>
          <a:custGeom>
            <a:avLst/>
            <a:gdLst>
              <a:gd name="connsiteX0" fmla="*/ 339965 w 1019895"/>
              <a:gd name="connsiteY0" fmla="*/ 1179981 h 1517136"/>
              <a:gd name="connsiteX1" fmla="*/ 339965 w 1019895"/>
              <a:gd name="connsiteY1" fmla="*/ 0 h 1517136"/>
              <a:gd name="connsiteX2" fmla="*/ 0 w 1019895"/>
              <a:gd name="connsiteY2" fmla="*/ 0 h 1517136"/>
              <a:gd name="connsiteX3" fmla="*/ 0 w 1019895"/>
              <a:gd name="connsiteY3" fmla="*/ 1517137 h 1517136"/>
              <a:gd name="connsiteX4" fmla="*/ 1019895 w 1019895"/>
              <a:gd name="connsiteY4" fmla="*/ 1517137 h 1517136"/>
              <a:gd name="connsiteX5" fmla="*/ 1019895 w 1019895"/>
              <a:gd name="connsiteY5" fmla="*/ 1179981 h 1517136"/>
              <a:gd name="connsiteX6" fmla="*/ 339965 w 1019895"/>
              <a:gd name="connsiteY6" fmla="*/ 1179981 h 151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9895" h="1517136">
                <a:moveTo>
                  <a:pt x="339965" y="1179981"/>
                </a:moveTo>
                <a:lnTo>
                  <a:pt x="339965" y="0"/>
                </a:lnTo>
                <a:lnTo>
                  <a:pt x="0" y="0"/>
                </a:lnTo>
                <a:lnTo>
                  <a:pt x="0" y="1517137"/>
                </a:lnTo>
                <a:lnTo>
                  <a:pt x="1019895" y="1517137"/>
                </a:lnTo>
                <a:lnTo>
                  <a:pt x="1019895" y="1179981"/>
                </a:lnTo>
                <a:lnTo>
                  <a:pt x="339965" y="1179981"/>
                </a:lnTo>
                <a:close/>
              </a:path>
            </a:pathLst>
          </a:custGeom>
          <a:solidFill>
            <a:schemeClr val="accent1"/>
          </a:solidFill>
          <a:ln w="12621" cap="flat">
            <a:noFill/>
            <a:prstDash val="solid"/>
            <a:miter/>
          </a:ln>
        </p:spPr>
        <p:txBody>
          <a:bodyPr rtlCol="0" anchor="ctr"/>
          <a:lstStyle/>
          <a:p>
            <a:endParaRPr lang="nl-NL" sz="2400"/>
          </a:p>
        </p:txBody>
      </p:sp>
    </p:spTree>
    <p:extLst>
      <p:ext uri="{BB962C8B-B14F-4D97-AF65-F5344CB8AC3E}">
        <p14:creationId xmlns:p14="http://schemas.microsoft.com/office/powerpoint/2010/main" val="1344841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10"/>
          </p:nvPr>
        </p:nvSpPr>
        <p:spPr/>
        <p:txBody>
          <a:bodyPr/>
          <a:lstStyle/>
          <a:p>
            <a:fld id="{5F583914-FB42-5344-A1EB-EE1A95AAD0F5}" type="datetime4">
              <a:rPr lang="nl-NL" smtClean="0"/>
              <a:t>14 maart 2024</a:t>
            </a:fld>
            <a:endParaRPr lang="nl-NL"/>
          </a:p>
        </p:txBody>
      </p:sp>
      <p:sp>
        <p:nvSpPr>
          <p:cNvPr id="5" name="Footer Placeholder 4"/>
          <p:cNvSpPr>
            <a:spLocks noGrp="1"/>
          </p:cNvSpPr>
          <p:nvPr>
            <p:ph type="ftr" sz="quarter" idx="11"/>
          </p:nvPr>
        </p:nvSpPr>
        <p:spPr/>
        <p:txBody>
          <a:bodyPr/>
          <a:lstStyle/>
          <a:p>
            <a:r>
              <a:rPr lang="nl-NL"/>
              <a:t>Titel van de presentatie &gt; pas aan via &gt; Functie Koptekst en voettekst</a:t>
            </a:r>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3576300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6" Type="http://schemas.openxmlformats.org/officeDocument/2006/relationships/theme" Target="../theme/theme2.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387BFF4-771F-0547-986C-E33B6DF896C0}"/>
              </a:ext>
            </a:extLst>
          </p:cNvPr>
          <p:cNvSpPr>
            <a:spLocks noGrp="1"/>
          </p:cNvSpPr>
          <p:nvPr>
            <p:ph type="title"/>
          </p:nvPr>
        </p:nvSpPr>
        <p:spPr>
          <a:xfrm>
            <a:off x="720000" y="1259999"/>
            <a:ext cx="10765756" cy="933073"/>
          </a:xfrm>
          <a:prstGeom prst="rect">
            <a:avLst/>
          </a:prstGeom>
        </p:spPr>
        <p:txBody>
          <a:bodyPr vert="horz" lIns="0" tIns="0" rIns="0" bIns="0" rtlCol="0" anchor="t" anchorCtr="0">
            <a:no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927DB519-0D61-D448-BEC7-AF10495B90D8}"/>
              </a:ext>
            </a:extLst>
          </p:cNvPr>
          <p:cNvSpPr>
            <a:spLocks noGrp="1"/>
          </p:cNvSpPr>
          <p:nvPr>
            <p:ph type="body" idx="1"/>
          </p:nvPr>
        </p:nvSpPr>
        <p:spPr>
          <a:xfrm>
            <a:off x="720000" y="2206800"/>
            <a:ext cx="10753200" cy="4141961"/>
          </a:xfrm>
          <a:prstGeom prst="rect">
            <a:avLst/>
          </a:prstGeom>
        </p:spPr>
        <p:txBody>
          <a:bodyPr vert="horz" lIns="0" tIns="0" rIns="0" bIns="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dianummer 5">
            <a:extLst>
              <a:ext uri="{FF2B5EF4-FFF2-40B4-BE49-F238E27FC236}">
                <a16:creationId xmlns:a16="http://schemas.microsoft.com/office/drawing/2014/main" id="{A051921D-FC8A-BD47-9483-63324D5A22A8}"/>
              </a:ext>
            </a:extLst>
          </p:cNvPr>
          <p:cNvSpPr>
            <a:spLocks noGrp="1"/>
          </p:cNvSpPr>
          <p:nvPr>
            <p:ph type="sldNum" sz="quarter" idx="4"/>
          </p:nvPr>
        </p:nvSpPr>
        <p:spPr>
          <a:xfrm>
            <a:off x="8610600" y="6356350"/>
            <a:ext cx="2860288" cy="365125"/>
          </a:xfrm>
          <a:prstGeom prst="rect">
            <a:avLst/>
          </a:prstGeom>
        </p:spPr>
        <p:txBody>
          <a:bodyPr vert="horz" lIns="0" tIns="0" rIns="0" bIns="0" rtlCol="0" anchor="ctr"/>
          <a:lstStyle>
            <a:lvl1pPr algn="r">
              <a:defRPr sz="1200" b="0" i="0">
                <a:solidFill>
                  <a:schemeClr val="tx1"/>
                </a:solidFill>
                <a:latin typeface="Arial" panose="020B0604020202020204" pitchFamily="34" charset="0"/>
                <a:cs typeface="Arial" panose="020B0604020202020204" pitchFamily="34" charset="0"/>
              </a:defRPr>
            </a:lvl1pPr>
          </a:lstStyle>
          <a:p>
            <a:fld id="{C772CA1C-7D7F-B844-9FC0-1D1D26160D60}" type="slidenum">
              <a:rPr lang="nl-NL" smtClean="0"/>
              <a:pPr/>
              <a:t>‹nr.›</a:t>
            </a:fld>
            <a:endParaRPr lang="nl-NL" dirty="0"/>
          </a:p>
        </p:txBody>
      </p:sp>
      <p:pic>
        <p:nvPicPr>
          <p:cNvPr id="5" name="Graphic 4">
            <a:extLst>
              <a:ext uri="{FF2B5EF4-FFF2-40B4-BE49-F238E27FC236}">
                <a16:creationId xmlns:a16="http://schemas.microsoft.com/office/drawing/2014/main" id="{6B5413EE-E7AC-D1D1-9D9B-4269C2D3F599}"/>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5803466" y="245642"/>
            <a:ext cx="2779134" cy="542060"/>
          </a:xfrm>
          <a:prstGeom prst="rect">
            <a:avLst/>
          </a:prstGeom>
        </p:spPr>
      </p:pic>
    </p:spTree>
    <p:extLst>
      <p:ext uri="{BB962C8B-B14F-4D97-AF65-F5344CB8AC3E}">
        <p14:creationId xmlns:p14="http://schemas.microsoft.com/office/powerpoint/2010/main" val="215486511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2" r:id="rId4"/>
    <p:sldLayoutId id="2147483661" r:id="rId5"/>
  </p:sldLayoutIdLst>
  <p:hf hdr="0" ftr="0" dt="0"/>
  <p:txStyles>
    <p:titleStyle>
      <a:lvl1pPr algn="l" defTabSz="914400" rtl="0" eaLnBrk="1" latinLnBrk="0" hangingPunct="1">
        <a:lnSpc>
          <a:spcPts val="3800"/>
        </a:lnSpc>
        <a:spcBef>
          <a:spcPct val="0"/>
        </a:spcBef>
        <a:buNone/>
        <a:defRPr sz="3800" b="1" i="0" kern="120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2000" y="1296000"/>
            <a:ext cx="8928000" cy="480000"/>
          </a:xfrm>
          <a:prstGeom prst="rect">
            <a:avLst/>
          </a:prstGeom>
          <a:noFill/>
        </p:spPr>
        <p:txBody>
          <a:bodyPr vert="horz" lIns="0" tIns="0" rIns="0" bIns="0" rtlCol="0" anchor="b" anchorCtr="0">
            <a:noAutofit/>
          </a:bodyPr>
          <a:lstStyle/>
          <a:p>
            <a:r>
              <a:rPr lang="nl-NL" dirty="0"/>
              <a:t>Titelstijl van model bewerken</a:t>
            </a:r>
            <a:endParaRPr lang="en-US" dirty="0"/>
          </a:p>
        </p:txBody>
      </p:sp>
      <p:sp>
        <p:nvSpPr>
          <p:cNvPr id="3" name="Text Placeholder 2"/>
          <p:cNvSpPr>
            <a:spLocks noGrp="1"/>
          </p:cNvSpPr>
          <p:nvPr>
            <p:ph type="body" idx="1"/>
          </p:nvPr>
        </p:nvSpPr>
        <p:spPr>
          <a:xfrm>
            <a:off x="911265" y="1968000"/>
            <a:ext cx="8928000" cy="4128000"/>
          </a:xfrm>
          <a:prstGeom prst="rect">
            <a:avLst/>
          </a:prstGeom>
        </p:spPr>
        <p:txBody>
          <a:bodyPr vert="horz" lIns="0" tIns="0" rIns="0" bIns="0" rtlCol="0" anchor="t" anchorCtr="0">
            <a:no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2"/>
          </p:nvPr>
        </p:nvSpPr>
        <p:spPr>
          <a:xfrm>
            <a:off x="10080000" y="6480000"/>
            <a:ext cx="1200000" cy="192000"/>
          </a:xfrm>
          <a:prstGeom prst="rect">
            <a:avLst/>
          </a:prstGeom>
        </p:spPr>
        <p:txBody>
          <a:bodyPr vert="horz" lIns="0" tIns="0" rIns="0" bIns="0" rtlCol="0" anchor="t" anchorCtr="0">
            <a:noAutofit/>
          </a:bodyPr>
          <a:lstStyle>
            <a:lvl1pPr algn="r">
              <a:defRPr sz="1000">
                <a:solidFill>
                  <a:schemeClr val="accent1"/>
                </a:solidFill>
              </a:defRPr>
            </a:lvl1pPr>
          </a:lstStyle>
          <a:p>
            <a:fld id="{C1F610A6-3FB9-BB49-BAD8-F52931540E00}" type="datetime4">
              <a:rPr lang="nl-NL" smtClean="0"/>
              <a:pPr/>
              <a:t>14 maart 2024</a:t>
            </a:fld>
            <a:endParaRPr lang="nl-NL" dirty="0"/>
          </a:p>
        </p:txBody>
      </p:sp>
      <p:sp>
        <p:nvSpPr>
          <p:cNvPr id="5" name="Footer Placeholder 4"/>
          <p:cNvSpPr>
            <a:spLocks noGrp="1"/>
          </p:cNvSpPr>
          <p:nvPr>
            <p:ph type="ftr" sz="quarter" idx="3"/>
          </p:nvPr>
        </p:nvSpPr>
        <p:spPr>
          <a:xfrm>
            <a:off x="2880000" y="7200000"/>
            <a:ext cx="7200000" cy="192000"/>
          </a:xfrm>
          <a:prstGeom prst="rect">
            <a:avLst/>
          </a:prstGeom>
        </p:spPr>
        <p:txBody>
          <a:bodyPr vert="horz" lIns="0" tIns="0" rIns="0" bIns="0" rtlCol="0" anchor="t" anchorCtr="0">
            <a:noAutofit/>
          </a:bodyPr>
          <a:lstStyle>
            <a:lvl1pPr algn="r">
              <a:defRPr sz="1000">
                <a:solidFill>
                  <a:srgbClr val="ECECEC"/>
                </a:solidFill>
              </a:defRPr>
            </a:lvl1pPr>
          </a:lstStyle>
          <a:p>
            <a:r>
              <a:rPr lang="nl-NL"/>
              <a:t>Titel van de presentatie &gt; pas aan via &gt; Functie Koptekst en voettekst</a:t>
            </a:r>
            <a:endParaRPr lang="nl-NL" dirty="0"/>
          </a:p>
        </p:txBody>
      </p:sp>
      <p:sp>
        <p:nvSpPr>
          <p:cNvPr id="6" name="Slide Number Placeholder 5"/>
          <p:cNvSpPr>
            <a:spLocks noGrp="1"/>
          </p:cNvSpPr>
          <p:nvPr>
            <p:ph type="sldNum" sz="quarter" idx="4"/>
          </p:nvPr>
        </p:nvSpPr>
        <p:spPr>
          <a:xfrm>
            <a:off x="11376000" y="6480000"/>
            <a:ext cx="480000" cy="192000"/>
          </a:xfrm>
          <a:prstGeom prst="rect">
            <a:avLst/>
          </a:prstGeom>
        </p:spPr>
        <p:txBody>
          <a:bodyPr vert="horz" lIns="0" tIns="0" rIns="0" bIns="0" rtlCol="0" anchor="t" anchorCtr="0">
            <a:noAutofit/>
          </a:bodyPr>
          <a:lstStyle>
            <a:lvl1pPr algn="r">
              <a:defRPr sz="1000">
                <a:solidFill>
                  <a:schemeClr val="accent1"/>
                </a:solidFill>
              </a:defRPr>
            </a:lvl1pPr>
          </a:lstStyle>
          <a:p>
            <a:fld id="{14F1411D-0280-154F-AEAC-4C20B7AA46B2}" type="slidenum">
              <a:rPr lang="nl-NL" smtClean="0"/>
              <a:pPr/>
              <a:t>‹nr.›</a:t>
            </a:fld>
            <a:endParaRPr lang="nl-NL"/>
          </a:p>
        </p:txBody>
      </p:sp>
      <p:grpSp>
        <p:nvGrpSpPr>
          <p:cNvPr id="12" name="Graphic 7" descr="Hogeschool Leiden">
            <a:extLst>
              <a:ext uri="{FF2B5EF4-FFF2-40B4-BE49-F238E27FC236}">
                <a16:creationId xmlns:a16="http://schemas.microsoft.com/office/drawing/2014/main" id="{39A18226-8C60-C8FC-6233-5F23C66791FA}"/>
              </a:ext>
            </a:extLst>
          </p:cNvPr>
          <p:cNvGrpSpPr/>
          <p:nvPr/>
        </p:nvGrpSpPr>
        <p:grpSpPr>
          <a:xfrm>
            <a:off x="336113" y="336029"/>
            <a:ext cx="1643801" cy="367431"/>
            <a:chOff x="252084" y="252021"/>
            <a:chExt cx="1232851" cy="275573"/>
          </a:xfrm>
          <a:solidFill>
            <a:schemeClr val="accent1"/>
          </a:solidFill>
        </p:grpSpPr>
        <p:sp>
          <p:nvSpPr>
            <p:cNvPr id="13" name="Vrije vorm 12">
              <a:extLst>
                <a:ext uri="{FF2B5EF4-FFF2-40B4-BE49-F238E27FC236}">
                  <a16:creationId xmlns:a16="http://schemas.microsoft.com/office/drawing/2014/main" id="{B3F8B5C9-B5E4-2CD2-5337-B17760587D9C}"/>
                </a:ext>
              </a:extLst>
            </p:cNvPr>
            <p:cNvSpPr/>
            <p:nvPr/>
          </p:nvSpPr>
          <p:spPr>
            <a:xfrm>
              <a:off x="786748" y="297844"/>
              <a:ext cx="78268" cy="74462"/>
            </a:xfrm>
            <a:custGeom>
              <a:avLst/>
              <a:gdLst>
                <a:gd name="connsiteX0" fmla="*/ 18805 w 78268"/>
                <a:gd name="connsiteY0" fmla="*/ 69880 h 74462"/>
                <a:gd name="connsiteX1" fmla="*/ 39134 w 78268"/>
                <a:gd name="connsiteY1" fmla="*/ 74462 h 74462"/>
                <a:gd name="connsiteX2" fmla="*/ 59464 w 78268"/>
                <a:gd name="connsiteY2" fmla="*/ 69880 h 74462"/>
                <a:gd name="connsiteX3" fmla="*/ 73313 w 78268"/>
                <a:gd name="connsiteY3" fmla="*/ 56769 h 74462"/>
                <a:gd name="connsiteX4" fmla="*/ 78268 w 78268"/>
                <a:gd name="connsiteY4" fmla="*/ 37167 h 74462"/>
                <a:gd name="connsiteX5" fmla="*/ 73313 w 78268"/>
                <a:gd name="connsiteY5" fmla="*/ 17565 h 74462"/>
                <a:gd name="connsiteX6" fmla="*/ 59464 w 78268"/>
                <a:gd name="connsiteY6" fmla="*/ 4582 h 74462"/>
                <a:gd name="connsiteX7" fmla="*/ 39134 w 78268"/>
                <a:gd name="connsiteY7" fmla="*/ 0 h 74462"/>
                <a:gd name="connsiteX8" fmla="*/ 18805 w 78268"/>
                <a:gd name="connsiteY8" fmla="*/ 4582 h 74462"/>
                <a:gd name="connsiteX9" fmla="*/ 4955 w 78268"/>
                <a:gd name="connsiteY9" fmla="*/ 17565 h 74462"/>
                <a:gd name="connsiteX10" fmla="*/ 0 w 78268"/>
                <a:gd name="connsiteY10" fmla="*/ 37167 h 74462"/>
                <a:gd name="connsiteX11" fmla="*/ 4955 w 78268"/>
                <a:gd name="connsiteY11" fmla="*/ 56769 h 74462"/>
                <a:gd name="connsiteX12" fmla="*/ 18805 w 78268"/>
                <a:gd name="connsiteY12" fmla="*/ 69880 h 74462"/>
                <a:gd name="connsiteX13" fmla="*/ 23506 w 78268"/>
                <a:gd name="connsiteY13" fmla="*/ 27112 h 74462"/>
                <a:gd name="connsiteX14" fmla="*/ 29732 w 78268"/>
                <a:gd name="connsiteY14" fmla="*/ 20620 h 74462"/>
                <a:gd name="connsiteX15" fmla="*/ 39134 w 78268"/>
                <a:gd name="connsiteY15" fmla="*/ 18329 h 74462"/>
                <a:gd name="connsiteX16" fmla="*/ 48409 w 78268"/>
                <a:gd name="connsiteY16" fmla="*/ 20620 h 74462"/>
                <a:gd name="connsiteX17" fmla="*/ 54635 w 78268"/>
                <a:gd name="connsiteY17" fmla="*/ 27112 h 74462"/>
                <a:gd name="connsiteX18" fmla="*/ 56795 w 78268"/>
                <a:gd name="connsiteY18" fmla="*/ 37295 h 74462"/>
                <a:gd name="connsiteX19" fmla="*/ 54635 w 78268"/>
                <a:gd name="connsiteY19" fmla="*/ 47478 h 74462"/>
                <a:gd name="connsiteX20" fmla="*/ 48409 w 78268"/>
                <a:gd name="connsiteY20" fmla="*/ 54096 h 74462"/>
                <a:gd name="connsiteX21" fmla="*/ 39134 w 78268"/>
                <a:gd name="connsiteY21" fmla="*/ 56388 h 74462"/>
                <a:gd name="connsiteX22" fmla="*/ 29732 w 78268"/>
                <a:gd name="connsiteY22" fmla="*/ 54096 h 74462"/>
                <a:gd name="connsiteX23" fmla="*/ 23506 w 78268"/>
                <a:gd name="connsiteY23" fmla="*/ 47478 h 74462"/>
                <a:gd name="connsiteX24" fmla="*/ 21346 w 78268"/>
                <a:gd name="connsiteY24" fmla="*/ 37295 h 74462"/>
                <a:gd name="connsiteX25" fmla="*/ 23506 w 78268"/>
                <a:gd name="connsiteY25" fmla="*/ 27112 h 7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8268" h="74462">
                  <a:moveTo>
                    <a:pt x="18805" y="69880"/>
                  </a:moveTo>
                  <a:cubicBezTo>
                    <a:pt x="24776" y="72935"/>
                    <a:pt x="31511" y="74462"/>
                    <a:pt x="39134" y="74462"/>
                  </a:cubicBezTo>
                  <a:cubicBezTo>
                    <a:pt x="46758" y="74462"/>
                    <a:pt x="53619" y="72935"/>
                    <a:pt x="59464" y="69880"/>
                  </a:cubicBezTo>
                  <a:cubicBezTo>
                    <a:pt x="65308" y="66825"/>
                    <a:pt x="69882" y="62370"/>
                    <a:pt x="73313" y="56769"/>
                  </a:cubicBezTo>
                  <a:cubicBezTo>
                    <a:pt x="76617" y="51169"/>
                    <a:pt x="78268" y="44677"/>
                    <a:pt x="78268" y="37167"/>
                  </a:cubicBezTo>
                  <a:cubicBezTo>
                    <a:pt x="78268" y="29658"/>
                    <a:pt x="76617" y="23166"/>
                    <a:pt x="73313" y="17565"/>
                  </a:cubicBezTo>
                  <a:cubicBezTo>
                    <a:pt x="70009" y="11965"/>
                    <a:pt x="65308" y="7637"/>
                    <a:pt x="59464" y="4582"/>
                  </a:cubicBezTo>
                  <a:cubicBezTo>
                    <a:pt x="53619" y="1527"/>
                    <a:pt x="46758" y="0"/>
                    <a:pt x="39134" y="0"/>
                  </a:cubicBezTo>
                  <a:cubicBezTo>
                    <a:pt x="31511" y="0"/>
                    <a:pt x="24649" y="1527"/>
                    <a:pt x="18805" y="4582"/>
                  </a:cubicBezTo>
                  <a:cubicBezTo>
                    <a:pt x="12960" y="7637"/>
                    <a:pt x="8386" y="11965"/>
                    <a:pt x="4955" y="17565"/>
                  </a:cubicBezTo>
                  <a:cubicBezTo>
                    <a:pt x="1652" y="23166"/>
                    <a:pt x="0" y="29658"/>
                    <a:pt x="0" y="37167"/>
                  </a:cubicBezTo>
                  <a:cubicBezTo>
                    <a:pt x="0" y="44677"/>
                    <a:pt x="1652" y="51042"/>
                    <a:pt x="4955" y="56769"/>
                  </a:cubicBezTo>
                  <a:cubicBezTo>
                    <a:pt x="8259" y="62370"/>
                    <a:pt x="12960" y="66698"/>
                    <a:pt x="18805" y="69880"/>
                  </a:cubicBezTo>
                  <a:moveTo>
                    <a:pt x="23506" y="27112"/>
                  </a:moveTo>
                  <a:cubicBezTo>
                    <a:pt x="25031" y="24312"/>
                    <a:pt x="27064" y="22148"/>
                    <a:pt x="29732" y="20620"/>
                  </a:cubicBezTo>
                  <a:cubicBezTo>
                    <a:pt x="32400" y="19093"/>
                    <a:pt x="35577" y="18329"/>
                    <a:pt x="39134" y="18329"/>
                  </a:cubicBezTo>
                  <a:cubicBezTo>
                    <a:pt x="42692" y="18329"/>
                    <a:pt x="45741" y="19093"/>
                    <a:pt x="48409" y="20620"/>
                  </a:cubicBezTo>
                  <a:cubicBezTo>
                    <a:pt x="51078" y="22148"/>
                    <a:pt x="53111" y="24312"/>
                    <a:pt x="54635" y="27112"/>
                  </a:cubicBezTo>
                  <a:cubicBezTo>
                    <a:pt x="56160" y="29912"/>
                    <a:pt x="56795" y="33349"/>
                    <a:pt x="56795" y="37295"/>
                  </a:cubicBezTo>
                  <a:cubicBezTo>
                    <a:pt x="56795" y="41241"/>
                    <a:pt x="56033" y="44550"/>
                    <a:pt x="54635" y="47478"/>
                  </a:cubicBezTo>
                  <a:cubicBezTo>
                    <a:pt x="53111" y="50405"/>
                    <a:pt x="51078" y="52569"/>
                    <a:pt x="48409" y="54096"/>
                  </a:cubicBezTo>
                  <a:cubicBezTo>
                    <a:pt x="45741" y="55624"/>
                    <a:pt x="42565" y="56388"/>
                    <a:pt x="39134" y="56388"/>
                  </a:cubicBezTo>
                  <a:cubicBezTo>
                    <a:pt x="35704" y="56388"/>
                    <a:pt x="32527" y="55624"/>
                    <a:pt x="29732" y="54096"/>
                  </a:cubicBezTo>
                  <a:cubicBezTo>
                    <a:pt x="26937" y="52569"/>
                    <a:pt x="25031" y="50405"/>
                    <a:pt x="23506" y="47478"/>
                  </a:cubicBezTo>
                  <a:cubicBezTo>
                    <a:pt x="21981" y="44550"/>
                    <a:pt x="21346" y="41241"/>
                    <a:pt x="21346" y="37295"/>
                  </a:cubicBezTo>
                  <a:cubicBezTo>
                    <a:pt x="21346" y="33349"/>
                    <a:pt x="22108" y="29912"/>
                    <a:pt x="23506" y="27112"/>
                  </a:cubicBezTo>
                </a:path>
              </a:pathLst>
            </a:custGeom>
            <a:grpFill/>
            <a:ln w="12700" cap="flat">
              <a:noFill/>
              <a:prstDash val="solid"/>
              <a:miter/>
            </a:ln>
          </p:spPr>
          <p:txBody>
            <a:bodyPr rtlCol="0" anchor="ctr"/>
            <a:lstStyle/>
            <a:p>
              <a:endParaRPr lang="en-GB" sz="2400">
                <a:solidFill>
                  <a:schemeClr val="accent1"/>
                </a:solidFill>
              </a:endParaRPr>
            </a:p>
          </p:txBody>
        </p:sp>
        <p:sp>
          <p:nvSpPr>
            <p:cNvPr id="14" name="Vrije vorm 13">
              <a:extLst>
                <a:ext uri="{FF2B5EF4-FFF2-40B4-BE49-F238E27FC236}">
                  <a16:creationId xmlns:a16="http://schemas.microsoft.com/office/drawing/2014/main" id="{5F86580F-D871-730C-1080-FE657D394267}"/>
                </a:ext>
              </a:extLst>
            </p:cNvPr>
            <p:cNvSpPr/>
            <p:nvPr/>
          </p:nvSpPr>
          <p:spPr>
            <a:xfrm>
              <a:off x="875435" y="297717"/>
              <a:ext cx="76870" cy="102210"/>
            </a:xfrm>
            <a:custGeom>
              <a:avLst/>
              <a:gdLst>
                <a:gd name="connsiteX0" fmla="*/ 17534 w 76870"/>
                <a:gd name="connsiteY0" fmla="*/ 66061 h 102210"/>
                <a:gd name="connsiteX1" fmla="*/ 34179 w 76870"/>
                <a:gd name="connsiteY1" fmla="*/ 70134 h 102210"/>
                <a:gd name="connsiteX2" fmla="*/ 47012 w 76870"/>
                <a:gd name="connsiteY2" fmla="*/ 67589 h 102210"/>
                <a:gd name="connsiteX3" fmla="*/ 55779 w 76870"/>
                <a:gd name="connsiteY3" fmla="*/ 61097 h 102210"/>
                <a:gd name="connsiteX4" fmla="*/ 55779 w 76870"/>
                <a:gd name="connsiteY4" fmla="*/ 66061 h 102210"/>
                <a:gd name="connsiteX5" fmla="*/ 50315 w 76870"/>
                <a:gd name="connsiteY5" fmla="*/ 79935 h 102210"/>
                <a:gd name="connsiteX6" fmla="*/ 35449 w 76870"/>
                <a:gd name="connsiteY6" fmla="*/ 84645 h 102210"/>
                <a:gd name="connsiteX7" fmla="*/ 23252 w 76870"/>
                <a:gd name="connsiteY7" fmla="*/ 82608 h 102210"/>
                <a:gd name="connsiteX8" fmla="*/ 9783 w 76870"/>
                <a:gd name="connsiteY8" fmla="*/ 75862 h 102210"/>
                <a:gd name="connsiteX9" fmla="*/ 3304 w 76870"/>
                <a:gd name="connsiteY9" fmla="*/ 91264 h 102210"/>
                <a:gd name="connsiteX10" fmla="*/ 18932 w 76870"/>
                <a:gd name="connsiteY10" fmla="*/ 99537 h 102210"/>
                <a:gd name="connsiteX11" fmla="*/ 36339 w 76870"/>
                <a:gd name="connsiteY11" fmla="*/ 102210 h 102210"/>
                <a:gd name="connsiteX12" fmla="*/ 57939 w 76870"/>
                <a:gd name="connsiteY12" fmla="*/ 97628 h 102210"/>
                <a:gd name="connsiteX13" fmla="*/ 71915 w 76870"/>
                <a:gd name="connsiteY13" fmla="*/ 84136 h 102210"/>
                <a:gd name="connsiteX14" fmla="*/ 76871 w 76870"/>
                <a:gd name="connsiteY14" fmla="*/ 62370 h 102210"/>
                <a:gd name="connsiteX15" fmla="*/ 76871 w 76870"/>
                <a:gd name="connsiteY15" fmla="*/ 1527 h 102210"/>
                <a:gd name="connsiteX16" fmla="*/ 56922 w 76870"/>
                <a:gd name="connsiteY16" fmla="*/ 1527 h 102210"/>
                <a:gd name="connsiteX17" fmla="*/ 56922 w 76870"/>
                <a:gd name="connsiteY17" fmla="*/ 10183 h 102210"/>
                <a:gd name="connsiteX18" fmla="*/ 47901 w 76870"/>
                <a:gd name="connsiteY18" fmla="*/ 2928 h 102210"/>
                <a:gd name="connsiteX19" fmla="*/ 34179 w 76870"/>
                <a:gd name="connsiteY19" fmla="*/ 0 h 102210"/>
                <a:gd name="connsiteX20" fmla="*/ 17534 w 76870"/>
                <a:gd name="connsiteY20" fmla="*/ 4073 h 102210"/>
                <a:gd name="connsiteX21" fmla="*/ 4828 w 76870"/>
                <a:gd name="connsiteY21" fmla="*/ 15911 h 102210"/>
                <a:gd name="connsiteX22" fmla="*/ 0 w 76870"/>
                <a:gd name="connsiteY22" fmla="*/ 35004 h 102210"/>
                <a:gd name="connsiteX23" fmla="*/ 4828 w 76870"/>
                <a:gd name="connsiteY23" fmla="*/ 54096 h 102210"/>
                <a:gd name="connsiteX24" fmla="*/ 17534 w 76870"/>
                <a:gd name="connsiteY24" fmla="*/ 65934 h 102210"/>
                <a:gd name="connsiteX25" fmla="*/ 23633 w 76870"/>
                <a:gd name="connsiteY25" fmla="*/ 25457 h 102210"/>
                <a:gd name="connsiteX26" fmla="*/ 29986 w 76870"/>
                <a:gd name="connsiteY26" fmla="*/ 19475 h 102210"/>
                <a:gd name="connsiteX27" fmla="*/ 39007 w 76870"/>
                <a:gd name="connsiteY27" fmla="*/ 17438 h 102210"/>
                <a:gd name="connsiteX28" fmla="*/ 48155 w 76870"/>
                <a:gd name="connsiteY28" fmla="*/ 19475 h 102210"/>
                <a:gd name="connsiteX29" fmla="*/ 54381 w 76870"/>
                <a:gd name="connsiteY29" fmla="*/ 25457 h 102210"/>
                <a:gd name="connsiteX30" fmla="*/ 56668 w 76870"/>
                <a:gd name="connsiteY30" fmla="*/ 35004 h 102210"/>
                <a:gd name="connsiteX31" fmla="*/ 54381 w 76870"/>
                <a:gd name="connsiteY31" fmla="*/ 44550 h 102210"/>
                <a:gd name="connsiteX32" fmla="*/ 48155 w 76870"/>
                <a:gd name="connsiteY32" fmla="*/ 50532 h 102210"/>
                <a:gd name="connsiteX33" fmla="*/ 39007 w 76870"/>
                <a:gd name="connsiteY33" fmla="*/ 52569 h 102210"/>
                <a:gd name="connsiteX34" fmla="*/ 29986 w 76870"/>
                <a:gd name="connsiteY34" fmla="*/ 50532 h 102210"/>
                <a:gd name="connsiteX35" fmla="*/ 23633 w 76870"/>
                <a:gd name="connsiteY35" fmla="*/ 44550 h 102210"/>
                <a:gd name="connsiteX36" fmla="*/ 21346 w 76870"/>
                <a:gd name="connsiteY36" fmla="*/ 35004 h 102210"/>
                <a:gd name="connsiteX37" fmla="*/ 23633 w 76870"/>
                <a:gd name="connsiteY37" fmla="*/ 25457 h 102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6870" h="102210">
                  <a:moveTo>
                    <a:pt x="17534" y="66061"/>
                  </a:moveTo>
                  <a:cubicBezTo>
                    <a:pt x="22743" y="68734"/>
                    <a:pt x="28334" y="70134"/>
                    <a:pt x="34179" y="70134"/>
                  </a:cubicBezTo>
                  <a:cubicBezTo>
                    <a:pt x="39134" y="70134"/>
                    <a:pt x="43454" y="69243"/>
                    <a:pt x="47012" y="67589"/>
                  </a:cubicBezTo>
                  <a:cubicBezTo>
                    <a:pt x="50569" y="65934"/>
                    <a:pt x="53492" y="63770"/>
                    <a:pt x="55779" y="61097"/>
                  </a:cubicBezTo>
                  <a:lnTo>
                    <a:pt x="55779" y="66061"/>
                  </a:lnTo>
                  <a:cubicBezTo>
                    <a:pt x="55779" y="72171"/>
                    <a:pt x="54000" y="76753"/>
                    <a:pt x="50315" y="79935"/>
                  </a:cubicBezTo>
                  <a:cubicBezTo>
                    <a:pt x="46631" y="83118"/>
                    <a:pt x="41675" y="84645"/>
                    <a:pt x="35449" y="84645"/>
                  </a:cubicBezTo>
                  <a:cubicBezTo>
                    <a:pt x="31638" y="84645"/>
                    <a:pt x="27572" y="84009"/>
                    <a:pt x="23252" y="82608"/>
                  </a:cubicBezTo>
                  <a:cubicBezTo>
                    <a:pt x="19059" y="81336"/>
                    <a:pt x="14485" y="79044"/>
                    <a:pt x="9783" y="75862"/>
                  </a:cubicBezTo>
                  <a:lnTo>
                    <a:pt x="3304" y="91264"/>
                  </a:lnTo>
                  <a:cubicBezTo>
                    <a:pt x="8259" y="94955"/>
                    <a:pt x="13468" y="97755"/>
                    <a:pt x="18932" y="99537"/>
                  </a:cubicBezTo>
                  <a:cubicBezTo>
                    <a:pt x="24395" y="101319"/>
                    <a:pt x="30240" y="102210"/>
                    <a:pt x="36339" y="102210"/>
                  </a:cubicBezTo>
                  <a:cubicBezTo>
                    <a:pt x="44725" y="102210"/>
                    <a:pt x="51967" y="100683"/>
                    <a:pt x="57939" y="97628"/>
                  </a:cubicBezTo>
                  <a:cubicBezTo>
                    <a:pt x="63911" y="94573"/>
                    <a:pt x="68612" y="90118"/>
                    <a:pt x="71915" y="84136"/>
                  </a:cubicBezTo>
                  <a:cubicBezTo>
                    <a:pt x="75219" y="78153"/>
                    <a:pt x="76871" y="70898"/>
                    <a:pt x="76871" y="62370"/>
                  </a:cubicBezTo>
                  <a:lnTo>
                    <a:pt x="76871" y="1527"/>
                  </a:lnTo>
                  <a:lnTo>
                    <a:pt x="56922" y="1527"/>
                  </a:lnTo>
                  <a:lnTo>
                    <a:pt x="56922" y="10183"/>
                  </a:lnTo>
                  <a:cubicBezTo>
                    <a:pt x="54635" y="7255"/>
                    <a:pt x="51713" y="4837"/>
                    <a:pt x="47901" y="2928"/>
                  </a:cubicBezTo>
                  <a:cubicBezTo>
                    <a:pt x="44089" y="1018"/>
                    <a:pt x="39515" y="0"/>
                    <a:pt x="34179" y="0"/>
                  </a:cubicBezTo>
                  <a:cubicBezTo>
                    <a:pt x="28334" y="0"/>
                    <a:pt x="22743" y="1400"/>
                    <a:pt x="17534" y="4073"/>
                  </a:cubicBezTo>
                  <a:cubicBezTo>
                    <a:pt x="12325" y="6746"/>
                    <a:pt x="8132" y="10692"/>
                    <a:pt x="4828" y="15911"/>
                  </a:cubicBezTo>
                  <a:cubicBezTo>
                    <a:pt x="1525" y="21129"/>
                    <a:pt x="0" y="27494"/>
                    <a:pt x="0" y="35004"/>
                  </a:cubicBezTo>
                  <a:cubicBezTo>
                    <a:pt x="0" y="42513"/>
                    <a:pt x="1652" y="48878"/>
                    <a:pt x="4828" y="54096"/>
                  </a:cubicBezTo>
                  <a:cubicBezTo>
                    <a:pt x="8005" y="59315"/>
                    <a:pt x="12325" y="63261"/>
                    <a:pt x="17534" y="65934"/>
                  </a:cubicBezTo>
                  <a:moveTo>
                    <a:pt x="23633" y="25457"/>
                  </a:moveTo>
                  <a:cubicBezTo>
                    <a:pt x="25158" y="22784"/>
                    <a:pt x="27318" y="20875"/>
                    <a:pt x="29986" y="19475"/>
                  </a:cubicBezTo>
                  <a:cubicBezTo>
                    <a:pt x="32654" y="18075"/>
                    <a:pt x="35704" y="17438"/>
                    <a:pt x="39007" y="17438"/>
                  </a:cubicBezTo>
                  <a:cubicBezTo>
                    <a:pt x="42311" y="17438"/>
                    <a:pt x="45487" y="18075"/>
                    <a:pt x="48155" y="19475"/>
                  </a:cubicBezTo>
                  <a:cubicBezTo>
                    <a:pt x="50824" y="20875"/>
                    <a:pt x="52856" y="22911"/>
                    <a:pt x="54381" y="25457"/>
                  </a:cubicBezTo>
                  <a:cubicBezTo>
                    <a:pt x="55906" y="28130"/>
                    <a:pt x="56668" y="31312"/>
                    <a:pt x="56668" y="35004"/>
                  </a:cubicBezTo>
                  <a:cubicBezTo>
                    <a:pt x="56668" y="38695"/>
                    <a:pt x="55906" y="42004"/>
                    <a:pt x="54381" y="44550"/>
                  </a:cubicBezTo>
                  <a:cubicBezTo>
                    <a:pt x="52856" y="47223"/>
                    <a:pt x="50824" y="49132"/>
                    <a:pt x="48155" y="50532"/>
                  </a:cubicBezTo>
                  <a:cubicBezTo>
                    <a:pt x="45487" y="51933"/>
                    <a:pt x="42438" y="52569"/>
                    <a:pt x="39007" y="52569"/>
                  </a:cubicBezTo>
                  <a:cubicBezTo>
                    <a:pt x="35576" y="52569"/>
                    <a:pt x="32654" y="51933"/>
                    <a:pt x="29986" y="50532"/>
                  </a:cubicBezTo>
                  <a:cubicBezTo>
                    <a:pt x="27318" y="49132"/>
                    <a:pt x="25158" y="47096"/>
                    <a:pt x="23633" y="44550"/>
                  </a:cubicBezTo>
                  <a:cubicBezTo>
                    <a:pt x="22108" y="41877"/>
                    <a:pt x="21346" y="38695"/>
                    <a:pt x="21346" y="35004"/>
                  </a:cubicBezTo>
                  <a:cubicBezTo>
                    <a:pt x="21346" y="31312"/>
                    <a:pt x="22108" y="28003"/>
                    <a:pt x="23633" y="25457"/>
                  </a:cubicBezTo>
                </a:path>
              </a:pathLst>
            </a:custGeom>
            <a:grpFill/>
            <a:ln w="12700" cap="flat">
              <a:noFill/>
              <a:prstDash val="solid"/>
              <a:miter/>
            </a:ln>
          </p:spPr>
          <p:txBody>
            <a:bodyPr rtlCol="0" anchor="ctr"/>
            <a:lstStyle/>
            <a:p>
              <a:endParaRPr lang="en-GB" sz="2400">
                <a:solidFill>
                  <a:schemeClr val="accent1"/>
                </a:solidFill>
              </a:endParaRPr>
            </a:p>
          </p:txBody>
        </p:sp>
        <p:sp>
          <p:nvSpPr>
            <p:cNvPr id="15" name="Vrije vorm 14">
              <a:extLst>
                <a:ext uri="{FF2B5EF4-FFF2-40B4-BE49-F238E27FC236}">
                  <a16:creationId xmlns:a16="http://schemas.microsoft.com/office/drawing/2014/main" id="{96BB9A59-6157-60FC-CDE8-AD868D51D834}"/>
                </a:ext>
              </a:extLst>
            </p:cNvPr>
            <p:cNvSpPr/>
            <p:nvPr/>
          </p:nvSpPr>
          <p:spPr>
            <a:xfrm>
              <a:off x="965647" y="297717"/>
              <a:ext cx="73821" cy="74589"/>
            </a:xfrm>
            <a:custGeom>
              <a:avLst/>
              <a:gdLst>
                <a:gd name="connsiteX0" fmla="*/ 20075 w 73821"/>
                <a:gd name="connsiteY0" fmla="*/ 70389 h 74589"/>
                <a:gd name="connsiteX1" fmla="*/ 40278 w 73821"/>
                <a:gd name="connsiteY1" fmla="*/ 74589 h 74589"/>
                <a:gd name="connsiteX2" fmla="*/ 56541 w 73821"/>
                <a:gd name="connsiteY2" fmla="*/ 72171 h 74589"/>
                <a:gd name="connsiteX3" fmla="*/ 70772 w 73821"/>
                <a:gd name="connsiteY3" fmla="*/ 65298 h 74589"/>
                <a:gd name="connsiteX4" fmla="*/ 64419 w 73821"/>
                <a:gd name="connsiteY4" fmla="*/ 50532 h 74589"/>
                <a:gd name="connsiteX5" fmla="*/ 54127 w 73821"/>
                <a:gd name="connsiteY5" fmla="*/ 55624 h 74589"/>
                <a:gd name="connsiteX6" fmla="*/ 42438 w 73821"/>
                <a:gd name="connsiteY6" fmla="*/ 57533 h 74589"/>
                <a:gd name="connsiteX7" fmla="*/ 31892 w 73821"/>
                <a:gd name="connsiteY7" fmla="*/ 55878 h 74589"/>
                <a:gd name="connsiteX8" fmla="*/ 24776 w 73821"/>
                <a:gd name="connsiteY8" fmla="*/ 50914 h 74589"/>
                <a:gd name="connsiteX9" fmla="*/ 21473 w 73821"/>
                <a:gd name="connsiteY9" fmla="*/ 42768 h 74589"/>
                <a:gd name="connsiteX10" fmla="*/ 71026 w 73821"/>
                <a:gd name="connsiteY10" fmla="*/ 42768 h 74589"/>
                <a:gd name="connsiteX11" fmla="*/ 73059 w 73821"/>
                <a:gd name="connsiteY11" fmla="*/ 37167 h 74589"/>
                <a:gd name="connsiteX12" fmla="*/ 73821 w 73821"/>
                <a:gd name="connsiteY12" fmla="*/ 31185 h 74589"/>
                <a:gd name="connsiteX13" fmla="*/ 69247 w 73821"/>
                <a:gd name="connsiteY13" fmla="*/ 15020 h 74589"/>
                <a:gd name="connsiteX14" fmla="*/ 56541 w 73821"/>
                <a:gd name="connsiteY14" fmla="*/ 3946 h 74589"/>
                <a:gd name="connsiteX15" fmla="*/ 37609 w 73821"/>
                <a:gd name="connsiteY15" fmla="*/ 0 h 74589"/>
                <a:gd name="connsiteX16" fmla="*/ 18424 w 73821"/>
                <a:gd name="connsiteY16" fmla="*/ 4582 h 74589"/>
                <a:gd name="connsiteX17" fmla="*/ 4955 w 73821"/>
                <a:gd name="connsiteY17" fmla="*/ 17565 h 74589"/>
                <a:gd name="connsiteX18" fmla="*/ 0 w 73821"/>
                <a:gd name="connsiteY18" fmla="*/ 37295 h 74589"/>
                <a:gd name="connsiteX19" fmla="*/ 5464 w 73821"/>
                <a:gd name="connsiteY19" fmla="*/ 57915 h 74589"/>
                <a:gd name="connsiteX20" fmla="*/ 20075 w 73821"/>
                <a:gd name="connsiteY20" fmla="*/ 70389 h 74589"/>
                <a:gd name="connsiteX21" fmla="*/ 24522 w 73821"/>
                <a:gd name="connsiteY21" fmla="*/ 22275 h 74589"/>
                <a:gd name="connsiteX22" fmla="*/ 30367 w 73821"/>
                <a:gd name="connsiteY22" fmla="*/ 17820 h 74589"/>
                <a:gd name="connsiteX23" fmla="*/ 38372 w 73821"/>
                <a:gd name="connsiteY23" fmla="*/ 16165 h 74589"/>
                <a:gd name="connsiteX24" fmla="*/ 46376 w 73821"/>
                <a:gd name="connsiteY24" fmla="*/ 17565 h 74589"/>
                <a:gd name="connsiteX25" fmla="*/ 50951 w 73821"/>
                <a:gd name="connsiteY25" fmla="*/ 21511 h 74589"/>
                <a:gd name="connsiteX26" fmla="*/ 52475 w 73821"/>
                <a:gd name="connsiteY26" fmla="*/ 27494 h 74589"/>
                <a:gd name="connsiteX27" fmla="*/ 52475 w 73821"/>
                <a:gd name="connsiteY27" fmla="*/ 28385 h 74589"/>
                <a:gd name="connsiteX28" fmla="*/ 52348 w 73821"/>
                <a:gd name="connsiteY28" fmla="*/ 29021 h 74589"/>
                <a:gd name="connsiteX29" fmla="*/ 21600 w 73821"/>
                <a:gd name="connsiteY29" fmla="*/ 29021 h 74589"/>
                <a:gd name="connsiteX30" fmla="*/ 24649 w 73821"/>
                <a:gd name="connsiteY30" fmla="*/ 22148 h 7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3821" h="74589">
                  <a:moveTo>
                    <a:pt x="20075" y="70389"/>
                  </a:moveTo>
                  <a:cubicBezTo>
                    <a:pt x="26174" y="73189"/>
                    <a:pt x="32908" y="74589"/>
                    <a:pt x="40278" y="74589"/>
                  </a:cubicBezTo>
                  <a:cubicBezTo>
                    <a:pt x="45995" y="74589"/>
                    <a:pt x="51459" y="73826"/>
                    <a:pt x="56541" y="72171"/>
                  </a:cubicBezTo>
                  <a:cubicBezTo>
                    <a:pt x="61624" y="70644"/>
                    <a:pt x="66325" y="68352"/>
                    <a:pt x="70772" y="65298"/>
                  </a:cubicBezTo>
                  <a:lnTo>
                    <a:pt x="64419" y="50532"/>
                  </a:lnTo>
                  <a:cubicBezTo>
                    <a:pt x="61115" y="52696"/>
                    <a:pt x="57685" y="54351"/>
                    <a:pt x="54127" y="55624"/>
                  </a:cubicBezTo>
                  <a:cubicBezTo>
                    <a:pt x="50442" y="56897"/>
                    <a:pt x="46631" y="57533"/>
                    <a:pt x="42438" y="57533"/>
                  </a:cubicBezTo>
                  <a:cubicBezTo>
                    <a:pt x="38245" y="57533"/>
                    <a:pt x="34941" y="57024"/>
                    <a:pt x="31892" y="55878"/>
                  </a:cubicBezTo>
                  <a:cubicBezTo>
                    <a:pt x="28842" y="54733"/>
                    <a:pt x="26428" y="53078"/>
                    <a:pt x="24776" y="50914"/>
                  </a:cubicBezTo>
                  <a:cubicBezTo>
                    <a:pt x="22998" y="48750"/>
                    <a:pt x="21981" y="46077"/>
                    <a:pt x="21473" y="42768"/>
                  </a:cubicBezTo>
                  <a:lnTo>
                    <a:pt x="71026" y="42768"/>
                  </a:lnTo>
                  <a:cubicBezTo>
                    <a:pt x="71788" y="41241"/>
                    <a:pt x="72551" y="39459"/>
                    <a:pt x="73059" y="37167"/>
                  </a:cubicBezTo>
                  <a:cubicBezTo>
                    <a:pt x="73567" y="35004"/>
                    <a:pt x="73821" y="32967"/>
                    <a:pt x="73821" y="31185"/>
                  </a:cubicBezTo>
                  <a:cubicBezTo>
                    <a:pt x="73821" y="25075"/>
                    <a:pt x="72297" y="19729"/>
                    <a:pt x="69247" y="15020"/>
                  </a:cubicBezTo>
                  <a:cubicBezTo>
                    <a:pt x="66198" y="10310"/>
                    <a:pt x="62005" y="6619"/>
                    <a:pt x="56541" y="3946"/>
                  </a:cubicBezTo>
                  <a:cubicBezTo>
                    <a:pt x="51078" y="1273"/>
                    <a:pt x="44852" y="0"/>
                    <a:pt x="37609" y="0"/>
                  </a:cubicBezTo>
                  <a:cubicBezTo>
                    <a:pt x="30367" y="0"/>
                    <a:pt x="24141" y="1527"/>
                    <a:pt x="18424" y="4582"/>
                  </a:cubicBezTo>
                  <a:cubicBezTo>
                    <a:pt x="12706" y="7637"/>
                    <a:pt x="8259" y="11965"/>
                    <a:pt x="4955" y="17565"/>
                  </a:cubicBezTo>
                  <a:cubicBezTo>
                    <a:pt x="1652" y="23166"/>
                    <a:pt x="0" y="29785"/>
                    <a:pt x="0" y="37295"/>
                  </a:cubicBezTo>
                  <a:cubicBezTo>
                    <a:pt x="0" y="45568"/>
                    <a:pt x="1779" y="52314"/>
                    <a:pt x="5464" y="57915"/>
                  </a:cubicBezTo>
                  <a:cubicBezTo>
                    <a:pt x="9148" y="63388"/>
                    <a:pt x="13976" y="67589"/>
                    <a:pt x="20075" y="70389"/>
                  </a:cubicBezTo>
                  <a:moveTo>
                    <a:pt x="24522" y="22275"/>
                  </a:moveTo>
                  <a:cubicBezTo>
                    <a:pt x="26047" y="20366"/>
                    <a:pt x="27953" y="18838"/>
                    <a:pt x="30367" y="17820"/>
                  </a:cubicBezTo>
                  <a:cubicBezTo>
                    <a:pt x="32781" y="16802"/>
                    <a:pt x="35449" y="16165"/>
                    <a:pt x="38372" y="16165"/>
                  </a:cubicBezTo>
                  <a:cubicBezTo>
                    <a:pt x="41675" y="16165"/>
                    <a:pt x="44216" y="16674"/>
                    <a:pt x="46376" y="17565"/>
                  </a:cubicBezTo>
                  <a:cubicBezTo>
                    <a:pt x="48409" y="18584"/>
                    <a:pt x="49934" y="19857"/>
                    <a:pt x="50951" y="21511"/>
                  </a:cubicBezTo>
                  <a:cubicBezTo>
                    <a:pt x="51967" y="23166"/>
                    <a:pt x="52475" y="25203"/>
                    <a:pt x="52475" y="27494"/>
                  </a:cubicBezTo>
                  <a:lnTo>
                    <a:pt x="52475" y="28385"/>
                  </a:lnTo>
                  <a:cubicBezTo>
                    <a:pt x="52475" y="28385"/>
                    <a:pt x="52475" y="28767"/>
                    <a:pt x="52348" y="29021"/>
                  </a:cubicBezTo>
                  <a:lnTo>
                    <a:pt x="21600" y="29021"/>
                  </a:lnTo>
                  <a:cubicBezTo>
                    <a:pt x="22108" y="26348"/>
                    <a:pt x="23125" y="24057"/>
                    <a:pt x="24649" y="22148"/>
                  </a:cubicBezTo>
                </a:path>
              </a:pathLst>
            </a:custGeom>
            <a:grpFill/>
            <a:ln w="12700" cap="flat">
              <a:noFill/>
              <a:prstDash val="solid"/>
              <a:miter/>
            </a:ln>
          </p:spPr>
          <p:txBody>
            <a:bodyPr rtlCol="0" anchor="ctr"/>
            <a:lstStyle/>
            <a:p>
              <a:endParaRPr lang="en-GB" sz="2400">
                <a:solidFill>
                  <a:schemeClr val="accent1"/>
                </a:solidFill>
              </a:endParaRPr>
            </a:p>
          </p:txBody>
        </p:sp>
        <p:sp>
          <p:nvSpPr>
            <p:cNvPr id="16" name="Vrije vorm 15">
              <a:extLst>
                <a:ext uri="{FF2B5EF4-FFF2-40B4-BE49-F238E27FC236}">
                  <a16:creationId xmlns:a16="http://schemas.microsoft.com/office/drawing/2014/main" id="{2C878080-A159-4063-D0DB-688AD3F318B7}"/>
                </a:ext>
              </a:extLst>
            </p:cNvPr>
            <p:cNvSpPr/>
            <p:nvPr/>
          </p:nvSpPr>
          <p:spPr>
            <a:xfrm>
              <a:off x="1050014" y="297717"/>
              <a:ext cx="63275" cy="74589"/>
            </a:xfrm>
            <a:custGeom>
              <a:avLst/>
              <a:gdLst>
                <a:gd name="connsiteX0" fmla="*/ 39007 w 63275"/>
                <a:gd name="connsiteY0" fmla="*/ 57279 h 74589"/>
                <a:gd name="connsiteX1" fmla="*/ 30748 w 63275"/>
                <a:gd name="connsiteY1" fmla="*/ 58806 h 74589"/>
                <a:gd name="connsiteX2" fmla="*/ 20329 w 63275"/>
                <a:gd name="connsiteY2" fmla="*/ 56769 h 74589"/>
                <a:gd name="connsiteX3" fmla="*/ 7115 w 63275"/>
                <a:gd name="connsiteY3" fmla="*/ 50278 h 74589"/>
                <a:gd name="connsiteX4" fmla="*/ 0 w 63275"/>
                <a:gd name="connsiteY4" fmla="*/ 65425 h 74589"/>
                <a:gd name="connsiteX5" fmla="*/ 14739 w 63275"/>
                <a:gd name="connsiteY5" fmla="*/ 72298 h 74589"/>
                <a:gd name="connsiteX6" fmla="*/ 30367 w 63275"/>
                <a:gd name="connsiteY6" fmla="*/ 74589 h 74589"/>
                <a:gd name="connsiteX7" fmla="*/ 55016 w 63275"/>
                <a:gd name="connsiteY7" fmla="*/ 67716 h 74589"/>
                <a:gd name="connsiteX8" fmla="*/ 63275 w 63275"/>
                <a:gd name="connsiteY8" fmla="*/ 50151 h 74589"/>
                <a:gd name="connsiteX9" fmla="*/ 57558 w 63275"/>
                <a:gd name="connsiteY9" fmla="*/ 35895 h 74589"/>
                <a:gd name="connsiteX10" fmla="*/ 40913 w 63275"/>
                <a:gd name="connsiteY10" fmla="*/ 28639 h 74589"/>
                <a:gd name="connsiteX11" fmla="*/ 31511 w 63275"/>
                <a:gd name="connsiteY11" fmla="*/ 26985 h 74589"/>
                <a:gd name="connsiteX12" fmla="*/ 25539 w 63275"/>
                <a:gd name="connsiteY12" fmla="*/ 24948 h 74589"/>
                <a:gd name="connsiteX13" fmla="*/ 23887 w 63275"/>
                <a:gd name="connsiteY13" fmla="*/ 21766 h 74589"/>
                <a:gd name="connsiteX14" fmla="*/ 26301 w 63275"/>
                <a:gd name="connsiteY14" fmla="*/ 17311 h 74589"/>
                <a:gd name="connsiteX15" fmla="*/ 33798 w 63275"/>
                <a:gd name="connsiteY15" fmla="*/ 15783 h 74589"/>
                <a:gd name="connsiteX16" fmla="*/ 43835 w 63275"/>
                <a:gd name="connsiteY16" fmla="*/ 17820 h 74589"/>
                <a:gd name="connsiteX17" fmla="*/ 54127 w 63275"/>
                <a:gd name="connsiteY17" fmla="*/ 22402 h 74589"/>
                <a:gd name="connsiteX18" fmla="*/ 61115 w 63275"/>
                <a:gd name="connsiteY18" fmla="*/ 7892 h 74589"/>
                <a:gd name="connsiteX19" fmla="*/ 47901 w 63275"/>
                <a:gd name="connsiteY19" fmla="*/ 2164 h 74589"/>
                <a:gd name="connsiteX20" fmla="*/ 33035 w 63275"/>
                <a:gd name="connsiteY20" fmla="*/ 0 h 74589"/>
                <a:gd name="connsiteX21" fmla="*/ 15755 w 63275"/>
                <a:gd name="connsiteY21" fmla="*/ 3309 h 74589"/>
                <a:gd name="connsiteX22" fmla="*/ 5845 w 63275"/>
                <a:gd name="connsiteY22" fmla="*/ 12219 h 74589"/>
                <a:gd name="connsiteX23" fmla="*/ 2541 w 63275"/>
                <a:gd name="connsiteY23" fmla="*/ 24439 h 74589"/>
                <a:gd name="connsiteX24" fmla="*/ 7878 w 63275"/>
                <a:gd name="connsiteY24" fmla="*/ 37677 h 74589"/>
                <a:gd name="connsiteX25" fmla="*/ 24141 w 63275"/>
                <a:gd name="connsiteY25" fmla="*/ 44677 h 74589"/>
                <a:gd name="connsiteX26" fmla="*/ 33544 w 63275"/>
                <a:gd name="connsiteY26" fmla="*/ 46332 h 74589"/>
                <a:gd name="connsiteX27" fmla="*/ 40024 w 63275"/>
                <a:gd name="connsiteY27" fmla="*/ 48496 h 74589"/>
                <a:gd name="connsiteX28" fmla="*/ 41802 w 63275"/>
                <a:gd name="connsiteY28" fmla="*/ 52442 h 74589"/>
                <a:gd name="connsiteX29" fmla="*/ 39134 w 63275"/>
                <a:gd name="connsiteY29" fmla="*/ 57151 h 7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3275" h="74589">
                  <a:moveTo>
                    <a:pt x="39007" y="57279"/>
                  </a:moveTo>
                  <a:cubicBezTo>
                    <a:pt x="37228" y="58297"/>
                    <a:pt x="34433" y="58806"/>
                    <a:pt x="30748" y="58806"/>
                  </a:cubicBezTo>
                  <a:cubicBezTo>
                    <a:pt x="27699" y="58806"/>
                    <a:pt x="24268" y="58170"/>
                    <a:pt x="20329" y="56769"/>
                  </a:cubicBezTo>
                  <a:cubicBezTo>
                    <a:pt x="16391" y="55369"/>
                    <a:pt x="11944" y="53205"/>
                    <a:pt x="7115" y="50278"/>
                  </a:cubicBezTo>
                  <a:lnTo>
                    <a:pt x="0" y="65425"/>
                  </a:lnTo>
                  <a:cubicBezTo>
                    <a:pt x="4828" y="68480"/>
                    <a:pt x="9656" y="70771"/>
                    <a:pt x="14739" y="72298"/>
                  </a:cubicBezTo>
                  <a:cubicBezTo>
                    <a:pt x="19821" y="73826"/>
                    <a:pt x="25031" y="74589"/>
                    <a:pt x="30367" y="74589"/>
                  </a:cubicBezTo>
                  <a:cubicBezTo>
                    <a:pt x="41294" y="74589"/>
                    <a:pt x="49553" y="72298"/>
                    <a:pt x="55016" y="67716"/>
                  </a:cubicBezTo>
                  <a:cubicBezTo>
                    <a:pt x="60480" y="63134"/>
                    <a:pt x="63275" y="57279"/>
                    <a:pt x="63275" y="50151"/>
                  </a:cubicBezTo>
                  <a:cubicBezTo>
                    <a:pt x="63275" y="44168"/>
                    <a:pt x="61369" y="39459"/>
                    <a:pt x="57558" y="35895"/>
                  </a:cubicBezTo>
                  <a:cubicBezTo>
                    <a:pt x="53746" y="32331"/>
                    <a:pt x="48155" y="30039"/>
                    <a:pt x="40913" y="28639"/>
                  </a:cubicBezTo>
                  <a:lnTo>
                    <a:pt x="31511" y="26985"/>
                  </a:lnTo>
                  <a:cubicBezTo>
                    <a:pt x="28588" y="26475"/>
                    <a:pt x="26555" y="25839"/>
                    <a:pt x="25539" y="24948"/>
                  </a:cubicBezTo>
                  <a:cubicBezTo>
                    <a:pt x="24522" y="24057"/>
                    <a:pt x="23887" y="23039"/>
                    <a:pt x="23887" y="21766"/>
                  </a:cubicBezTo>
                  <a:cubicBezTo>
                    <a:pt x="23887" y="19857"/>
                    <a:pt x="24649" y="18329"/>
                    <a:pt x="26301" y="17311"/>
                  </a:cubicBezTo>
                  <a:cubicBezTo>
                    <a:pt x="27953" y="16293"/>
                    <a:pt x="30367" y="15783"/>
                    <a:pt x="33798" y="15783"/>
                  </a:cubicBezTo>
                  <a:cubicBezTo>
                    <a:pt x="36974" y="15783"/>
                    <a:pt x="40278" y="16420"/>
                    <a:pt x="43835" y="17820"/>
                  </a:cubicBezTo>
                  <a:cubicBezTo>
                    <a:pt x="47393" y="19093"/>
                    <a:pt x="50824" y="20620"/>
                    <a:pt x="54127" y="22402"/>
                  </a:cubicBezTo>
                  <a:lnTo>
                    <a:pt x="61115" y="7892"/>
                  </a:lnTo>
                  <a:cubicBezTo>
                    <a:pt x="57049" y="5473"/>
                    <a:pt x="52602" y="3564"/>
                    <a:pt x="47901" y="2164"/>
                  </a:cubicBezTo>
                  <a:cubicBezTo>
                    <a:pt x="43200" y="764"/>
                    <a:pt x="38118" y="0"/>
                    <a:pt x="33035" y="0"/>
                  </a:cubicBezTo>
                  <a:cubicBezTo>
                    <a:pt x="25920" y="0"/>
                    <a:pt x="20202" y="1146"/>
                    <a:pt x="15755" y="3309"/>
                  </a:cubicBezTo>
                  <a:cubicBezTo>
                    <a:pt x="11308" y="5601"/>
                    <a:pt x="8005" y="8528"/>
                    <a:pt x="5845" y="12219"/>
                  </a:cubicBezTo>
                  <a:cubicBezTo>
                    <a:pt x="3685" y="15911"/>
                    <a:pt x="2541" y="19984"/>
                    <a:pt x="2541" y="24439"/>
                  </a:cubicBezTo>
                  <a:cubicBezTo>
                    <a:pt x="2541" y="29912"/>
                    <a:pt x="4320" y="34367"/>
                    <a:pt x="7878" y="37677"/>
                  </a:cubicBezTo>
                  <a:cubicBezTo>
                    <a:pt x="11435" y="40986"/>
                    <a:pt x="16899" y="43404"/>
                    <a:pt x="24141" y="44677"/>
                  </a:cubicBezTo>
                  <a:lnTo>
                    <a:pt x="33544" y="46332"/>
                  </a:lnTo>
                  <a:cubicBezTo>
                    <a:pt x="36720" y="46841"/>
                    <a:pt x="38880" y="47605"/>
                    <a:pt x="40024" y="48496"/>
                  </a:cubicBezTo>
                  <a:cubicBezTo>
                    <a:pt x="41294" y="49387"/>
                    <a:pt x="41802" y="50787"/>
                    <a:pt x="41802" y="52442"/>
                  </a:cubicBezTo>
                  <a:cubicBezTo>
                    <a:pt x="41802" y="54606"/>
                    <a:pt x="40913" y="56133"/>
                    <a:pt x="39134" y="57151"/>
                  </a:cubicBezTo>
                </a:path>
              </a:pathLst>
            </a:custGeom>
            <a:grpFill/>
            <a:ln w="12700" cap="flat">
              <a:noFill/>
              <a:prstDash val="solid"/>
              <a:miter/>
            </a:ln>
          </p:spPr>
          <p:txBody>
            <a:bodyPr rtlCol="0" anchor="ctr"/>
            <a:lstStyle/>
            <a:p>
              <a:endParaRPr lang="en-GB" sz="2400">
                <a:solidFill>
                  <a:schemeClr val="accent1"/>
                </a:solidFill>
              </a:endParaRPr>
            </a:p>
          </p:txBody>
        </p:sp>
        <p:sp>
          <p:nvSpPr>
            <p:cNvPr id="17" name="Vrije vorm 16">
              <a:extLst>
                <a:ext uri="{FF2B5EF4-FFF2-40B4-BE49-F238E27FC236}">
                  <a16:creationId xmlns:a16="http://schemas.microsoft.com/office/drawing/2014/main" id="{147A01A6-4BD3-7543-DA41-005977F9745F}"/>
                </a:ext>
              </a:extLst>
            </p:cNvPr>
            <p:cNvSpPr/>
            <p:nvPr/>
          </p:nvSpPr>
          <p:spPr>
            <a:xfrm>
              <a:off x="1123581" y="298099"/>
              <a:ext cx="65308" cy="74462"/>
            </a:xfrm>
            <a:custGeom>
              <a:avLst/>
              <a:gdLst>
                <a:gd name="connsiteX0" fmla="*/ 29732 w 65308"/>
                <a:gd name="connsiteY0" fmla="*/ 20238 h 74462"/>
                <a:gd name="connsiteX1" fmla="*/ 39134 w 65308"/>
                <a:gd name="connsiteY1" fmla="*/ 18075 h 74462"/>
                <a:gd name="connsiteX2" fmla="*/ 48536 w 65308"/>
                <a:gd name="connsiteY2" fmla="*/ 19475 h 74462"/>
                <a:gd name="connsiteX3" fmla="*/ 58066 w 65308"/>
                <a:gd name="connsiteY3" fmla="*/ 23930 h 74462"/>
                <a:gd name="connsiteX4" fmla="*/ 65308 w 65308"/>
                <a:gd name="connsiteY4" fmla="*/ 8146 h 74462"/>
                <a:gd name="connsiteX5" fmla="*/ 53111 w 65308"/>
                <a:gd name="connsiteY5" fmla="*/ 2037 h 74462"/>
                <a:gd name="connsiteX6" fmla="*/ 39134 w 65308"/>
                <a:gd name="connsiteY6" fmla="*/ 0 h 74462"/>
                <a:gd name="connsiteX7" fmla="*/ 18805 w 65308"/>
                <a:gd name="connsiteY7" fmla="*/ 4582 h 74462"/>
                <a:gd name="connsiteX8" fmla="*/ 4955 w 65308"/>
                <a:gd name="connsiteY8" fmla="*/ 17565 h 74462"/>
                <a:gd name="connsiteX9" fmla="*/ 0 w 65308"/>
                <a:gd name="connsiteY9" fmla="*/ 37167 h 74462"/>
                <a:gd name="connsiteX10" fmla="*/ 4955 w 65308"/>
                <a:gd name="connsiteY10" fmla="*/ 56642 h 74462"/>
                <a:gd name="connsiteX11" fmla="*/ 18805 w 65308"/>
                <a:gd name="connsiteY11" fmla="*/ 69753 h 74462"/>
                <a:gd name="connsiteX12" fmla="*/ 39134 w 65308"/>
                <a:gd name="connsiteY12" fmla="*/ 74462 h 74462"/>
                <a:gd name="connsiteX13" fmla="*/ 53111 w 65308"/>
                <a:gd name="connsiteY13" fmla="*/ 72426 h 74462"/>
                <a:gd name="connsiteX14" fmla="*/ 65308 w 65308"/>
                <a:gd name="connsiteY14" fmla="*/ 66316 h 74462"/>
                <a:gd name="connsiteX15" fmla="*/ 58066 w 65308"/>
                <a:gd name="connsiteY15" fmla="*/ 50532 h 74462"/>
                <a:gd name="connsiteX16" fmla="*/ 48536 w 65308"/>
                <a:gd name="connsiteY16" fmla="*/ 54987 h 74462"/>
                <a:gd name="connsiteX17" fmla="*/ 39134 w 65308"/>
                <a:gd name="connsiteY17" fmla="*/ 56388 h 74462"/>
                <a:gd name="connsiteX18" fmla="*/ 29732 w 65308"/>
                <a:gd name="connsiteY18" fmla="*/ 54096 h 74462"/>
                <a:gd name="connsiteX19" fmla="*/ 23506 w 65308"/>
                <a:gd name="connsiteY19" fmla="*/ 47605 h 74462"/>
                <a:gd name="connsiteX20" fmla="*/ 21346 w 65308"/>
                <a:gd name="connsiteY20" fmla="*/ 37422 h 74462"/>
                <a:gd name="connsiteX21" fmla="*/ 23506 w 65308"/>
                <a:gd name="connsiteY21" fmla="*/ 27112 h 74462"/>
                <a:gd name="connsiteX22" fmla="*/ 29732 w 65308"/>
                <a:gd name="connsiteY22" fmla="*/ 20620 h 7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5308" h="74462">
                  <a:moveTo>
                    <a:pt x="29732" y="20238"/>
                  </a:moveTo>
                  <a:cubicBezTo>
                    <a:pt x="32400" y="18838"/>
                    <a:pt x="35577" y="18075"/>
                    <a:pt x="39134" y="18075"/>
                  </a:cubicBezTo>
                  <a:cubicBezTo>
                    <a:pt x="42311" y="18075"/>
                    <a:pt x="45487" y="18584"/>
                    <a:pt x="48536" y="19475"/>
                  </a:cubicBezTo>
                  <a:cubicBezTo>
                    <a:pt x="51586" y="20366"/>
                    <a:pt x="54762" y="21893"/>
                    <a:pt x="58066" y="23930"/>
                  </a:cubicBezTo>
                  <a:lnTo>
                    <a:pt x="65308" y="8146"/>
                  </a:lnTo>
                  <a:cubicBezTo>
                    <a:pt x="61496" y="5346"/>
                    <a:pt x="57431" y="3309"/>
                    <a:pt x="53111" y="2037"/>
                  </a:cubicBezTo>
                  <a:cubicBezTo>
                    <a:pt x="48791" y="636"/>
                    <a:pt x="44089" y="0"/>
                    <a:pt x="39134" y="0"/>
                  </a:cubicBezTo>
                  <a:cubicBezTo>
                    <a:pt x="31511" y="0"/>
                    <a:pt x="24776" y="1527"/>
                    <a:pt x="18805" y="4582"/>
                  </a:cubicBezTo>
                  <a:cubicBezTo>
                    <a:pt x="12833" y="7637"/>
                    <a:pt x="8259" y="11965"/>
                    <a:pt x="4955" y="17565"/>
                  </a:cubicBezTo>
                  <a:cubicBezTo>
                    <a:pt x="1652" y="23166"/>
                    <a:pt x="0" y="29658"/>
                    <a:pt x="0" y="37167"/>
                  </a:cubicBezTo>
                  <a:cubicBezTo>
                    <a:pt x="0" y="44677"/>
                    <a:pt x="1652" y="51042"/>
                    <a:pt x="4955" y="56642"/>
                  </a:cubicBezTo>
                  <a:cubicBezTo>
                    <a:pt x="8259" y="62243"/>
                    <a:pt x="12960" y="66698"/>
                    <a:pt x="18805" y="69753"/>
                  </a:cubicBezTo>
                  <a:cubicBezTo>
                    <a:pt x="24776" y="72807"/>
                    <a:pt x="31511" y="74462"/>
                    <a:pt x="39134" y="74462"/>
                  </a:cubicBezTo>
                  <a:cubicBezTo>
                    <a:pt x="44217" y="74462"/>
                    <a:pt x="48918" y="73826"/>
                    <a:pt x="53111" y="72426"/>
                  </a:cubicBezTo>
                  <a:cubicBezTo>
                    <a:pt x="57431" y="71025"/>
                    <a:pt x="61496" y="68989"/>
                    <a:pt x="65308" y="66316"/>
                  </a:cubicBezTo>
                  <a:lnTo>
                    <a:pt x="58066" y="50532"/>
                  </a:lnTo>
                  <a:cubicBezTo>
                    <a:pt x="54762" y="52569"/>
                    <a:pt x="51586" y="53969"/>
                    <a:pt x="48536" y="54987"/>
                  </a:cubicBezTo>
                  <a:cubicBezTo>
                    <a:pt x="45487" y="55878"/>
                    <a:pt x="42311" y="56388"/>
                    <a:pt x="39134" y="56388"/>
                  </a:cubicBezTo>
                  <a:cubicBezTo>
                    <a:pt x="35577" y="56388"/>
                    <a:pt x="32527" y="55624"/>
                    <a:pt x="29732" y="54096"/>
                  </a:cubicBezTo>
                  <a:cubicBezTo>
                    <a:pt x="27063" y="52569"/>
                    <a:pt x="25031" y="50405"/>
                    <a:pt x="23506" y="47605"/>
                  </a:cubicBezTo>
                  <a:cubicBezTo>
                    <a:pt x="21981" y="44805"/>
                    <a:pt x="21346" y="41368"/>
                    <a:pt x="21346" y="37422"/>
                  </a:cubicBezTo>
                  <a:cubicBezTo>
                    <a:pt x="21346" y="33476"/>
                    <a:pt x="22108" y="30039"/>
                    <a:pt x="23506" y="27112"/>
                  </a:cubicBezTo>
                  <a:cubicBezTo>
                    <a:pt x="25031" y="24184"/>
                    <a:pt x="27063" y="22020"/>
                    <a:pt x="29732" y="20620"/>
                  </a:cubicBezTo>
                </a:path>
              </a:pathLst>
            </a:custGeom>
            <a:grpFill/>
            <a:ln w="12700" cap="flat">
              <a:noFill/>
              <a:prstDash val="solid"/>
              <a:miter/>
            </a:ln>
          </p:spPr>
          <p:txBody>
            <a:bodyPr rtlCol="0" anchor="ctr"/>
            <a:lstStyle/>
            <a:p>
              <a:endParaRPr lang="en-GB" sz="2400">
                <a:solidFill>
                  <a:schemeClr val="accent1"/>
                </a:solidFill>
              </a:endParaRPr>
            </a:p>
          </p:txBody>
        </p:sp>
        <p:sp>
          <p:nvSpPr>
            <p:cNvPr id="18" name="Vrije vorm 17">
              <a:extLst>
                <a:ext uri="{FF2B5EF4-FFF2-40B4-BE49-F238E27FC236}">
                  <a16:creationId xmlns:a16="http://schemas.microsoft.com/office/drawing/2014/main" id="{87E67D0A-6198-61F7-31F9-F962B3315FDF}"/>
                </a:ext>
              </a:extLst>
            </p:cNvPr>
            <p:cNvSpPr/>
            <p:nvPr/>
          </p:nvSpPr>
          <p:spPr>
            <a:xfrm>
              <a:off x="1202103" y="269332"/>
              <a:ext cx="68357" cy="101574"/>
            </a:xfrm>
            <a:custGeom>
              <a:avLst/>
              <a:gdLst>
                <a:gd name="connsiteX0" fmla="*/ 42311 w 68357"/>
                <a:gd name="connsiteY0" fmla="*/ 28512 h 101574"/>
                <a:gd name="connsiteX1" fmla="*/ 29605 w 68357"/>
                <a:gd name="connsiteY1" fmla="*/ 30930 h 101574"/>
                <a:gd name="connsiteX2" fmla="*/ 20965 w 68357"/>
                <a:gd name="connsiteY2" fmla="*/ 37549 h 101574"/>
                <a:gd name="connsiteX3" fmla="*/ 20965 w 68357"/>
                <a:gd name="connsiteY3" fmla="*/ 0 h 101574"/>
                <a:gd name="connsiteX4" fmla="*/ 0 w 68357"/>
                <a:gd name="connsiteY4" fmla="*/ 0 h 101574"/>
                <a:gd name="connsiteX5" fmla="*/ 0 w 68357"/>
                <a:gd name="connsiteY5" fmla="*/ 101574 h 101574"/>
                <a:gd name="connsiteX6" fmla="*/ 20965 w 68357"/>
                <a:gd name="connsiteY6" fmla="*/ 101574 h 101574"/>
                <a:gd name="connsiteX7" fmla="*/ 20965 w 68357"/>
                <a:gd name="connsiteY7" fmla="*/ 64279 h 101574"/>
                <a:gd name="connsiteX8" fmla="*/ 25031 w 68357"/>
                <a:gd name="connsiteY8" fmla="*/ 51296 h 101574"/>
                <a:gd name="connsiteX9" fmla="*/ 35831 w 68357"/>
                <a:gd name="connsiteY9" fmla="*/ 46841 h 101574"/>
                <a:gd name="connsiteX10" fmla="*/ 44598 w 68357"/>
                <a:gd name="connsiteY10" fmla="*/ 50151 h 101574"/>
                <a:gd name="connsiteX11" fmla="*/ 47393 w 68357"/>
                <a:gd name="connsiteY11" fmla="*/ 60079 h 101574"/>
                <a:gd name="connsiteX12" fmla="*/ 47393 w 68357"/>
                <a:gd name="connsiteY12" fmla="*/ 101574 h 101574"/>
                <a:gd name="connsiteX13" fmla="*/ 68358 w 68357"/>
                <a:gd name="connsiteY13" fmla="*/ 101574 h 101574"/>
                <a:gd name="connsiteX14" fmla="*/ 68358 w 68357"/>
                <a:gd name="connsiteY14" fmla="*/ 56897 h 101574"/>
                <a:gd name="connsiteX15" fmla="*/ 61369 w 68357"/>
                <a:gd name="connsiteY15" fmla="*/ 35513 h 101574"/>
                <a:gd name="connsiteX16" fmla="*/ 42438 w 68357"/>
                <a:gd name="connsiteY16" fmla="*/ 28639 h 10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357" h="101574">
                  <a:moveTo>
                    <a:pt x="42311" y="28512"/>
                  </a:moveTo>
                  <a:cubicBezTo>
                    <a:pt x="37355" y="28512"/>
                    <a:pt x="33162" y="29276"/>
                    <a:pt x="29605" y="30930"/>
                  </a:cubicBezTo>
                  <a:cubicBezTo>
                    <a:pt x="26047" y="32458"/>
                    <a:pt x="23125" y="34749"/>
                    <a:pt x="20965" y="37549"/>
                  </a:cubicBezTo>
                  <a:lnTo>
                    <a:pt x="20965" y="0"/>
                  </a:lnTo>
                  <a:lnTo>
                    <a:pt x="0" y="0"/>
                  </a:lnTo>
                  <a:lnTo>
                    <a:pt x="0" y="101574"/>
                  </a:lnTo>
                  <a:lnTo>
                    <a:pt x="20965" y="101574"/>
                  </a:lnTo>
                  <a:lnTo>
                    <a:pt x="20965" y="64279"/>
                  </a:lnTo>
                  <a:cubicBezTo>
                    <a:pt x="20965" y="58551"/>
                    <a:pt x="22362" y="54224"/>
                    <a:pt x="25031" y="51296"/>
                  </a:cubicBezTo>
                  <a:cubicBezTo>
                    <a:pt x="27699" y="48369"/>
                    <a:pt x="31384" y="46841"/>
                    <a:pt x="35831" y="46841"/>
                  </a:cubicBezTo>
                  <a:cubicBezTo>
                    <a:pt x="39769" y="46841"/>
                    <a:pt x="42692" y="47987"/>
                    <a:pt x="44598" y="50151"/>
                  </a:cubicBezTo>
                  <a:cubicBezTo>
                    <a:pt x="46503" y="52314"/>
                    <a:pt x="47393" y="55624"/>
                    <a:pt x="47393" y="60079"/>
                  </a:cubicBezTo>
                  <a:lnTo>
                    <a:pt x="47393" y="101574"/>
                  </a:lnTo>
                  <a:lnTo>
                    <a:pt x="68358" y="101574"/>
                  </a:lnTo>
                  <a:lnTo>
                    <a:pt x="68358" y="56897"/>
                  </a:lnTo>
                  <a:cubicBezTo>
                    <a:pt x="68358" y="47223"/>
                    <a:pt x="66071" y="40095"/>
                    <a:pt x="61369" y="35513"/>
                  </a:cubicBezTo>
                  <a:cubicBezTo>
                    <a:pt x="56668" y="30930"/>
                    <a:pt x="50442" y="28639"/>
                    <a:pt x="42438" y="28639"/>
                  </a:cubicBezTo>
                </a:path>
              </a:pathLst>
            </a:custGeom>
            <a:grpFill/>
            <a:ln w="12700" cap="flat">
              <a:noFill/>
              <a:prstDash val="solid"/>
              <a:miter/>
            </a:ln>
          </p:spPr>
          <p:txBody>
            <a:bodyPr rtlCol="0" anchor="ctr"/>
            <a:lstStyle/>
            <a:p>
              <a:endParaRPr lang="en-GB" sz="2400">
                <a:solidFill>
                  <a:schemeClr val="accent1"/>
                </a:solidFill>
              </a:endParaRPr>
            </a:p>
          </p:txBody>
        </p:sp>
        <p:sp>
          <p:nvSpPr>
            <p:cNvPr id="19" name="Vrije vorm 18">
              <a:extLst>
                <a:ext uri="{FF2B5EF4-FFF2-40B4-BE49-F238E27FC236}">
                  <a16:creationId xmlns:a16="http://schemas.microsoft.com/office/drawing/2014/main" id="{9E70407C-97DE-3324-2BCC-6519F9308F67}"/>
                </a:ext>
              </a:extLst>
            </p:cNvPr>
            <p:cNvSpPr/>
            <p:nvPr/>
          </p:nvSpPr>
          <p:spPr>
            <a:xfrm>
              <a:off x="1283421" y="297844"/>
              <a:ext cx="78395" cy="74462"/>
            </a:xfrm>
            <a:custGeom>
              <a:avLst/>
              <a:gdLst>
                <a:gd name="connsiteX0" fmla="*/ 59591 w 78395"/>
                <a:gd name="connsiteY0" fmla="*/ 4582 h 74462"/>
                <a:gd name="connsiteX1" fmla="*/ 39261 w 78395"/>
                <a:gd name="connsiteY1" fmla="*/ 0 h 74462"/>
                <a:gd name="connsiteX2" fmla="*/ 18932 w 78395"/>
                <a:gd name="connsiteY2" fmla="*/ 4582 h 74462"/>
                <a:gd name="connsiteX3" fmla="*/ 5082 w 78395"/>
                <a:gd name="connsiteY3" fmla="*/ 17565 h 74462"/>
                <a:gd name="connsiteX4" fmla="*/ 0 w 78395"/>
                <a:gd name="connsiteY4" fmla="*/ 37167 h 74462"/>
                <a:gd name="connsiteX5" fmla="*/ 5082 w 78395"/>
                <a:gd name="connsiteY5" fmla="*/ 56769 h 74462"/>
                <a:gd name="connsiteX6" fmla="*/ 18932 w 78395"/>
                <a:gd name="connsiteY6" fmla="*/ 69880 h 74462"/>
                <a:gd name="connsiteX7" fmla="*/ 39134 w 78395"/>
                <a:gd name="connsiteY7" fmla="*/ 74462 h 74462"/>
                <a:gd name="connsiteX8" fmla="*/ 59464 w 78395"/>
                <a:gd name="connsiteY8" fmla="*/ 69880 h 74462"/>
                <a:gd name="connsiteX9" fmla="*/ 73313 w 78395"/>
                <a:gd name="connsiteY9" fmla="*/ 56769 h 74462"/>
                <a:gd name="connsiteX10" fmla="*/ 78395 w 78395"/>
                <a:gd name="connsiteY10" fmla="*/ 37167 h 74462"/>
                <a:gd name="connsiteX11" fmla="*/ 73313 w 78395"/>
                <a:gd name="connsiteY11" fmla="*/ 17565 h 74462"/>
                <a:gd name="connsiteX12" fmla="*/ 59464 w 78395"/>
                <a:gd name="connsiteY12" fmla="*/ 4582 h 74462"/>
                <a:gd name="connsiteX13" fmla="*/ 54635 w 78395"/>
                <a:gd name="connsiteY13" fmla="*/ 47350 h 74462"/>
                <a:gd name="connsiteX14" fmla="*/ 48409 w 78395"/>
                <a:gd name="connsiteY14" fmla="*/ 53969 h 74462"/>
                <a:gd name="connsiteX15" fmla="*/ 39007 w 78395"/>
                <a:gd name="connsiteY15" fmla="*/ 56260 h 74462"/>
                <a:gd name="connsiteX16" fmla="*/ 29605 w 78395"/>
                <a:gd name="connsiteY16" fmla="*/ 53969 h 74462"/>
                <a:gd name="connsiteX17" fmla="*/ 23379 w 78395"/>
                <a:gd name="connsiteY17" fmla="*/ 47350 h 74462"/>
                <a:gd name="connsiteX18" fmla="*/ 21219 w 78395"/>
                <a:gd name="connsiteY18" fmla="*/ 37295 h 74462"/>
                <a:gd name="connsiteX19" fmla="*/ 23379 w 78395"/>
                <a:gd name="connsiteY19" fmla="*/ 27112 h 74462"/>
                <a:gd name="connsiteX20" fmla="*/ 29605 w 78395"/>
                <a:gd name="connsiteY20" fmla="*/ 20620 h 74462"/>
                <a:gd name="connsiteX21" fmla="*/ 39007 w 78395"/>
                <a:gd name="connsiteY21" fmla="*/ 18329 h 74462"/>
                <a:gd name="connsiteX22" fmla="*/ 48409 w 78395"/>
                <a:gd name="connsiteY22" fmla="*/ 20620 h 74462"/>
                <a:gd name="connsiteX23" fmla="*/ 54635 w 78395"/>
                <a:gd name="connsiteY23" fmla="*/ 27112 h 74462"/>
                <a:gd name="connsiteX24" fmla="*/ 56795 w 78395"/>
                <a:gd name="connsiteY24" fmla="*/ 37295 h 74462"/>
                <a:gd name="connsiteX25" fmla="*/ 54635 w 78395"/>
                <a:gd name="connsiteY25" fmla="*/ 47350 h 7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8395" h="74462">
                  <a:moveTo>
                    <a:pt x="59591" y="4582"/>
                  </a:moveTo>
                  <a:cubicBezTo>
                    <a:pt x="53746" y="1527"/>
                    <a:pt x="46885" y="0"/>
                    <a:pt x="39261" y="0"/>
                  </a:cubicBezTo>
                  <a:cubicBezTo>
                    <a:pt x="31638" y="0"/>
                    <a:pt x="24776" y="1527"/>
                    <a:pt x="18932" y="4582"/>
                  </a:cubicBezTo>
                  <a:cubicBezTo>
                    <a:pt x="13087" y="7637"/>
                    <a:pt x="8513" y="11965"/>
                    <a:pt x="5082" y="17565"/>
                  </a:cubicBezTo>
                  <a:cubicBezTo>
                    <a:pt x="1779" y="23166"/>
                    <a:pt x="0" y="29658"/>
                    <a:pt x="0" y="37167"/>
                  </a:cubicBezTo>
                  <a:cubicBezTo>
                    <a:pt x="0" y="44677"/>
                    <a:pt x="1652" y="51042"/>
                    <a:pt x="5082" y="56769"/>
                  </a:cubicBezTo>
                  <a:cubicBezTo>
                    <a:pt x="8386" y="62370"/>
                    <a:pt x="13087" y="66698"/>
                    <a:pt x="18932" y="69880"/>
                  </a:cubicBezTo>
                  <a:cubicBezTo>
                    <a:pt x="24904" y="72935"/>
                    <a:pt x="31638" y="74462"/>
                    <a:pt x="39134" y="74462"/>
                  </a:cubicBezTo>
                  <a:cubicBezTo>
                    <a:pt x="46631" y="74462"/>
                    <a:pt x="53619" y="72935"/>
                    <a:pt x="59464" y="69880"/>
                  </a:cubicBezTo>
                  <a:cubicBezTo>
                    <a:pt x="65308" y="66825"/>
                    <a:pt x="70009" y="62370"/>
                    <a:pt x="73313" y="56769"/>
                  </a:cubicBezTo>
                  <a:cubicBezTo>
                    <a:pt x="76616" y="51169"/>
                    <a:pt x="78395" y="44677"/>
                    <a:pt x="78395" y="37167"/>
                  </a:cubicBezTo>
                  <a:cubicBezTo>
                    <a:pt x="78395" y="29658"/>
                    <a:pt x="76744" y="23166"/>
                    <a:pt x="73313" y="17565"/>
                  </a:cubicBezTo>
                  <a:cubicBezTo>
                    <a:pt x="70009" y="11965"/>
                    <a:pt x="65308" y="7637"/>
                    <a:pt x="59464" y="4582"/>
                  </a:cubicBezTo>
                  <a:moveTo>
                    <a:pt x="54635" y="47350"/>
                  </a:moveTo>
                  <a:cubicBezTo>
                    <a:pt x="53111" y="50278"/>
                    <a:pt x="51078" y="52442"/>
                    <a:pt x="48409" y="53969"/>
                  </a:cubicBezTo>
                  <a:cubicBezTo>
                    <a:pt x="45741" y="55497"/>
                    <a:pt x="42565" y="56260"/>
                    <a:pt x="39007" y="56260"/>
                  </a:cubicBezTo>
                  <a:cubicBezTo>
                    <a:pt x="35449" y="56260"/>
                    <a:pt x="32400" y="55497"/>
                    <a:pt x="29605" y="53969"/>
                  </a:cubicBezTo>
                  <a:cubicBezTo>
                    <a:pt x="26936" y="52442"/>
                    <a:pt x="24904" y="50278"/>
                    <a:pt x="23379" y="47350"/>
                  </a:cubicBezTo>
                  <a:cubicBezTo>
                    <a:pt x="21854" y="44423"/>
                    <a:pt x="21219" y="41113"/>
                    <a:pt x="21219" y="37295"/>
                  </a:cubicBezTo>
                  <a:cubicBezTo>
                    <a:pt x="21219" y="33476"/>
                    <a:pt x="21981" y="29912"/>
                    <a:pt x="23379" y="27112"/>
                  </a:cubicBezTo>
                  <a:cubicBezTo>
                    <a:pt x="24904" y="24312"/>
                    <a:pt x="26936" y="22148"/>
                    <a:pt x="29605" y="20620"/>
                  </a:cubicBezTo>
                  <a:cubicBezTo>
                    <a:pt x="32273" y="19093"/>
                    <a:pt x="35449" y="18329"/>
                    <a:pt x="39007" y="18329"/>
                  </a:cubicBezTo>
                  <a:cubicBezTo>
                    <a:pt x="42565" y="18329"/>
                    <a:pt x="45614" y="19093"/>
                    <a:pt x="48409" y="20620"/>
                  </a:cubicBezTo>
                  <a:cubicBezTo>
                    <a:pt x="51078" y="22148"/>
                    <a:pt x="53111" y="24312"/>
                    <a:pt x="54635" y="27112"/>
                  </a:cubicBezTo>
                  <a:cubicBezTo>
                    <a:pt x="56160" y="29912"/>
                    <a:pt x="56795" y="33349"/>
                    <a:pt x="56795" y="37295"/>
                  </a:cubicBezTo>
                  <a:cubicBezTo>
                    <a:pt x="56795" y="41241"/>
                    <a:pt x="56033" y="44550"/>
                    <a:pt x="54635" y="47350"/>
                  </a:cubicBezTo>
                </a:path>
              </a:pathLst>
            </a:custGeom>
            <a:grpFill/>
            <a:ln w="12700" cap="flat">
              <a:noFill/>
              <a:prstDash val="solid"/>
              <a:miter/>
            </a:ln>
          </p:spPr>
          <p:txBody>
            <a:bodyPr rtlCol="0" anchor="ctr"/>
            <a:lstStyle/>
            <a:p>
              <a:endParaRPr lang="en-GB" sz="2400">
                <a:solidFill>
                  <a:schemeClr val="accent1"/>
                </a:solidFill>
              </a:endParaRPr>
            </a:p>
          </p:txBody>
        </p:sp>
        <p:sp>
          <p:nvSpPr>
            <p:cNvPr id="20" name="Vrije vorm 19">
              <a:extLst>
                <a:ext uri="{FF2B5EF4-FFF2-40B4-BE49-F238E27FC236}">
                  <a16:creationId xmlns:a16="http://schemas.microsoft.com/office/drawing/2014/main" id="{BF22DDE0-FB60-E230-8546-CE35EF97BD2E}"/>
                </a:ext>
              </a:extLst>
            </p:cNvPr>
            <p:cNvSpPr/>
            <p:nvPr/>
          </p:nvSpPr>
          <p:spPr>
            <a:xfrm>
              <a:off x="1372235" y="297844"/>
              <a:ext cx="78395" cy="74462"/>
            </a:xfrm>
            <a:custGeom>
              <a:avLst/>
              <a:gdLst>
                <a:gd name="connsiteX0" fmla="*/ 59591 w 78395"/>
                <a:gd name="connsiteY0" fmla="*/ 4582 h 74462"/>
                <a:gd name="connsiteX1" fmla="*/ 39261 w 78395"/>
                <a:gd name="connsiteY1" fmla="*/ 0 h 74462"/>
                <a:gd name="connsiteX2" fmla="*/ 18932 w 78395"/>
                <a:gd name="connsiteY2" fmla="*/ 4582 h 74462"/>
                <a:gd name="connsiteX3" fmla="*/ 5082 w 78395"/>
                <a:gd name="connsiteY3" fmla="*/ 17565 h 74462"/>
                <a:gd name="connsiteX4" fmla="*/ 0 w 78395"/>
                <a:gd name="connsiteY4" fmla="*/ 37167 h 74462"/>
                <a:gd name="connsiteX5" fmla="*/ 5082 w 78395"/>
                <a:gd name="connsiteY5" fmla="*/ 56769 h 74462"/>
                <a:gd name="connsiteX6" fmla="*/ 18932 w 78395"/>
                <a:gd name="connsiteY6" fmla="*/ 69880 h 74462"/>
                <a:gd name="connsiteX7" fmla="*/ 39134 w 78395"/>
                <a:gd name="connsiteY7" fmla="*/ 74462 h 74462"/>
                <a:gd name="connsiteX8" fmla="*/ 59464 w 78395"/>
                <a:gd name="connsiteY8" fmla="*/ 69880 h 74462"/>
                <a:gd name="connsiteX9" fmla="*/ 73313 w 78395"/>
                <a:gd name="connsiteY9" fmla="*/ 56769 h 74462"/>
                <a:gd name="connsiteX10" fmla="*/ 78395 w 78395"/>
                <a:gd name="connsiteY10" fmla="*/ 37167 h 74462"/>
                <a:gd name="connsiteX11" fmla="*/ 73313 w 78395"/>
                <a:gd name="connsiteY11" fmla="*/ 17565 h 74462"/>
                <a:gd name="connsiteX12" fmla="*/ 59464 w 78395"/>
                <a:gd name="connsiteY12" fmla="*/ 4582 h 74462"/>
                <a:gd name="connsiteX13" fmla="*/ 54635 w 78395"/>
                <a:gd name="connsiteY13" fmla="*/ 47350 h 74462"/>
                <a:gd name="connsiteX14" fmla="*/ 48409 w 78395"/>
                <a:gd name="connsiteY14" fmla="*/ 53969 h 74462"/>
                <a:gd name="connsiteX15" fmla="*/ 39007 w 78395"/>
                <a:gd name="connsiteY15" fmla="*/ 56260 h 74462"/>
                <a:gd name="connsiteX16" fmla="*/ 29605 w 78395"/>
                <a:gd name="connsiteY16" fmla="*/ 53969 h 74462"/>
                <a:gd name="connsiteX17" fmla="*/ 23379 w 78395"/>
                <a:gd name="connsiteY17" fmla="*/ 47350 h 74462"/>
                <a:gd name="connsiteX18" fmla="*/ 21219 w 78395"/>
                <a:gd name="connsiteY18" fmla="*/ 37295 h 74462"/>
                <a:gd name="connsiteX19" fmla="*/ 23379 w 78395"/>
                <a:gd name="connsiteY19" fmla="*/ 27112 h 74462"/>
                <a:gd name="connsiteX20" fmla="*/ 29605 w 78395"/>
                <a:gd name="connsiteY20" fmla="*/ 20620 h 74462"/>
                <a:gd name="connsiteX21" fmla="*/ 39007 w 78395"/>
                <a:gd name="connsiteY21" fmla="*/ 18329 h 74462"/>
                <a:gd name="connsiteX22" fmla="*/ 48409 w 78395"/>
                <a:gd name="connsiteY22" fmla="*/ 20620 h 74462"/>
                <a:gd name="connsiteX23" fmla="*/ 54635 w 78395"/>
                <a:gd name="connsiteY23" fmla="*/ 27112 h 74462"/>
                <a:gd name="connsiteX24" fmla="*/ 56795 w 78395"/>
                <a:gd name="connsiteY24" fmla="*/ 37295 h 74462"/>
                <a:gd name="connsiteX25" fmla="*/ 54635 w 78395"/>
                <a:gd name="connsiteY25" fmla="*/ 47350 h 7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8395" h="74462">
                  <a:moveTo>
                    <a:pt x="59591" y="4582"/>
                  </a:moveTo>
                  <a:cubicBezTo>
                    <a:pt x="53746" y="1527"/>
                    <a:pt x="46885" y="0"/>
                    <a:pt x="39261" y="0"/>
                  </a:cubicBezTo>
                  <a:cubicBezTo>
                    <a:pt x="31638" y="0"/>
                    <a:pt x="24776" y="1527"/>
                    <a:pt x="18932" y="4582"/>
                  </a:cubicBezTo>
                  <a:cubicBezTo>
                    <a:pt x="13087" y="7637"/>
                    <a:pt x="8513" y="11965"/>
                    <a:pt x="5082" y="17565"/>
                  </a:cubicBezTo>
                  <a:cubicBezTo>
                    <a:pt x="1779" y="23166"/>
                    <a:pt x="0" y="29658"/>
                    <a:pt x="0" y="37167"/>
                  </a:cubicBezTo>
                  <a:cubicBezTo>
                    <a:pt x="0" y="44677"/>
                    <a:pt x="1652" y="51042"/>
                    <a:pt x="5082" y="56769"/>
                  </a:cubicBezTo>
                  <a:cubicBezTo>
                    <a:pt x="8386" y="62370"/>
                    <a:pt x="13087" y="66698"/>
                    <a:pt x="18932" y="69880"/>
                  </a:cubicBezTo>
                  <a:cubicBezTo>
                    <a:pt x="24904" y="72935"/>
                    <a:pt x="31638" y="74462"/>
                    <a:pt x="39134" y="74462"/>
                  </a:cubicBezTo>
                  <a:cubicBezTo>
                    <a:pt x="46631" y="74462"/>
                    <a:pt x="53619" y="72935"/>
                    <a:pt x="59464" y="69880"/>
                  </a:cubicBezTo>
                  <a:cubicBezTo>
                    <a:pt x="65308" y="66825"/>
                    <a:pt x="70009" y="62370"/>
                    <a:pt x="73313" y="56769"/>
                  </a:cubicBezTo>
                  <a:cubicBezTo>
                    <a:pt x="76616" y="51169"/>
                    <a:pt x="78395" y="44677"/>
                    <a:pt x="78395" y="37167"/>
                  </a:cubicBezTo>
                  <a:cubicBezTo>
                    <a:pt x="78395" y="29658"/>
                    <a:pt x="76744" y="23166"/>
                    <a:pt x="73313" y="17565"/>
                  </a:cubicBezTo>
                  <a:cubicBezTo>
                    <a:pt x="70009" y="11965"/>
                    <a:pt x="65435" y="7637"/>
                    <a:pt x="59464" y="4582"/>
                  </a:cubicBezTo>
                  <a:moveTo>
                    <a:pt x="54635" y="47350"/>
                  </a:moveTo>
                  <a:cubicBezTo>
                    <a:pt x="53111" y="50278"/>
                    <a:pt x="51078" y="52442"/>
                    <a:pt x="48409" y="53969"/>
                  </a:cubicBezTo>
                  <a:cubicBezTo>
                    <a:pt x="45741" y="55497"/>
                    <a:pt x="42565" y="56260"/>
                    <a:pt x="39007" y="56260"/>
                  </a:cubicBezTo>
                  <a:cubicBezTo>
                    <a:pt x="35449" y="56260"/>
                    <a:pt x="32400" y="55497"/>
                    <a:pt x="29605" y="53969"/>
                  </a:cubicBezTo>
                  <a:cubicBezTo>
                    <a:pt x="26937" y="52442"/>
                    <a:pt x="24904" y="50278"/>
                    <a:pt x="23379" y="47350"/>
                  </a:cubicBezTo>
                  <a:cubicBezTo>
                    <a:pt x="21854" y="44423"/>
                    <a:pt x="21219" y="41113"/>
                    <a:pt x="21219" y="37295"/>
                  </a:cubicBezTo>
                  <a:cubicBezTo>
                    <a:pt x="21219" y="33476"/>
                    <a:pt x="21981" y="29912"/>
                    <a:pt x="23379" y="27112"/>
                  </a:cubicBezTo>
                  <a:cubicBezTo>
                    <a:pt x="24904" y="24312"/>
                    <a:pt x="26937" y="22148"/>
                    <a:pt x="29605" y="20620"/>
                  </a:cubicBezTo>
                  <a:cubicBezTo>
                    <a:pt x="32273" y="19093"/>
                    <a:pt x="35449" y="18329"/>
                    <a:pt x="39007" y="18329"/>
                  </a:cubicBezTo>
                  <a:cubicBezTo>
                    <a:pt x="42565" y="18329"/>
                    <a:pt x="45614" y="19093"/>
                    <a:pt x="48409" y="20620"/>
                  </a:cubicBezTo>
                  <a:cubicBezTo>
                    <a:pt x="51078" y="22148"/>
                    <a:pt x="53111" y="24312"/>
                    <a:pt x="54635" y="27112"/>
                  </a:cubicBezTo>
                  <a:cubicBezTo>
                    <a:pt x="56160" y="29912"/>
                    <a:pt x="56795" y="33349"/>
                    <a:pt x="56795" y="37295"/>
                  </a:cubicBezTo>
                  <a:cubicBezTo>
                    <a:pt x="56795" y="41241"/>
                    <a:pt x="56033" y="44550"/>
                    <a:pt x="54635" y="47350"/>
                  </a:cubicBezTo>
                </a:path>
              </a:pathLst>
            </a:custGeom>
            <a:grpFill/>
            <a:ln w="12700" cap="flat">
              <a:noFill/>
              <a:prstDash val="solid"/>
              <a:miter/>
            </a:ln>
          </p:spPr>
          <p:txBody>
            <a:bodyPr rtlCol="0" anchor="ctr"/>
            <a:lstStyle/>
            <a:p>
              <a:endParaRPr lang="en-GB" sz="2400">
                <a:solidFill>
                  <a:schemeClr val="accent1"/>
                </a:solidFill>
              </a:endParaRPr>
            </a:p>
          </p:txBody>
        </p:sp>
        <p:sp>
          <p:nvSpPr>
            <p:cNvPr id="21" name="Vrije vorm 20">
              <a:extLst>
                <a:ext uri="{FF2B5EF4-FFF2-40B4-BE49-F238E27FC236}">
                  <a16:creationId xmlns:a16="http://schemas.microsoft.com/office/drawing/2014/main" id="{DE338DF8-3AB4-DC85-78B0-11FE9D19A8E8}"/>
                </a:ext>
              </a:extLst>
            </p:cNvPr>
            <p:cNvSpPr/>
            <p:nvPr/>
          </p:nvSpPr>
          <p:spPr>
            <a:xfrm>
              <a:off x="1463971" y="269205"/>
              <a:ext cx="20964" cy="101574"/>
            </a:xfrm>
            <a:custGeom>
              <a:avLst/>
              <a:gdLst>
                <a:gd name="connsiteX0" fmla="*/ 0 w 20964"/>
                <a:gd name="connsiteY0" fmla="*/ 0 h 101574"/>
                <a:gd name="connsiteX1" fmla="*/ 20965 w 20964"/>
                <a:gd name="connsiteY1" fmla="*/ 0 h 101574"/>
                <a:gd name="connsiteX2" fmla="*/ 20965 w 20964"/>
                <a:gd name="connsiteY2" fmla="*/ 101574 h 101574"/>
                <a:gd name="connsiteX3" fmla="*/ 0 w 20964"/>
                <a:gd name="connsiteY3" fmla="*/ 101574 h 101574"/>
              </a:gdLst>
              <a:ahLst/>
              <a:cxnLst>
                <a:cxn ang="0">
                  <a:pos x="connsiteX0" y="connsiteY0"/>
                </a:cxn>
                <a:cxn ang="0">
                  <a:pos x="connsiteX1" y="connsiteY1"/>
                </a:cxn>
                <a:cxn ang="0">
                  <a:pos x="connsiteX2" y="connsiteY2"/>
                </a:cxn>
                <a:cxn ang="0">
                  <a:pos x="connsiteX3" y="connsiteY3"/>
                </a:cxn>
              </a:cxnLst>
              <a:rect l="l" t="t" r="r" b="b"/>
              <a:pathLst>
                <a:path w="20964" h="101574">
                  <a:moveTo>
                    <a:pt x="0" y="0"/>
                  </a:moveTo>
                  <a:lnTo>
                    <a:pt x="20965" y="0"/>
                  </a:lnTo>
                  <a:lnTo>
                    <a:pt x="20965" y="101574"/>
                  </a:lnTo>
                  <a:lnTo>
                    <a:pt x="0" y="101574"/>
                  </a:lnTo>
                  <a:close/>
                </a:path>
              </a:pathLst>
            </a:custGeom>
            <a:grpFill/>
            <a:ln w="12700" cap="flat">
              <a:noFill/>
              <a:prstDash val="solid"/>
              <a:miter/>
            </a:ln>
          </p:spPr>
          <p:txBody>
            <a:bodyPr rtlCol="0" anchor="ctr"/>
            <a:lstStyle/>
            <a:p>
              <a:endParaRPr lang="en-GB" sz="2400">
                <a:solidFill>
                  <a:schemeClr val="accent1"/>
                </a:solidFill>
              </a:endParaRPr>
            </a:p>
          </p:txBody>
        </p:sp>
        <p:sp>
          <p:nvSpPr>
            <p:cNvPr id="22" name="Vrije vorm 21">
              <a:extLst>
                <a:ext uri="{FF2B5EF4-FFF2-40B4-BE49-F238E27FC236}">
                  <a16:creationId xmlns:a16="http://schemas.microsoft.com/office/drawing/2014/main" id="{7437758B-8473-65AD-561B-74DD47BE8ED6}"/>
                </a:ext>
              </a:extLst>
            </p:cNvPr>
            <p:cNvSpPr/>
            <p:nvPr/>
          </p:nvSpPr>
          <p:spPr>
            <a:xfrm>
              <a:off x="683449" y="269205"/>
              <a:ext cx="88941" cy="101574"/>
            </a:xfrm>
            <a:custGeom>
              <a:avLst/>
              <a:gdLst>
                <a:gd name="connsiteX0" fmla="*/ 0 w 88941"/>
                <a:gd name="connsiteY0" fmla="*/ 0 h 101574"/>
                <a:gd name="connsiteX1" fmla="*/ 0 w 88941"/>
                <a:gd name="connsiteY1" fmla="*/ 101574 h 101574"/>
                <a:gd name="connsiteX2" fmla="*/ 18042 w 88941"/>
                <a:gd name="connsiteY2" fmla="*/ 101574 h 101574"/>
                <a:gd name="connsiteX3" fmla="*/ 22108 w 88941"/>
                <a:gd name="connsiteY3" fmla="*/ 101574 h 101574"/>
                <a:gd name="connsiteX4" fmla="*/ 22108 w 88941"/>
                <a:gd name="connsiteY4" fmla="*/ 58933 h 101574"/>
                <a:gd name="connsiteX5" fmla="*/ 66833 w 88941"/>
                <a:gd name="connsiteY5" fmla="*/ 58933 h 101574"/>
                <a:gd name="connsiteX6" fmla="*/ 66833 w 88941"/>
                <a:gd name="connsiteY6" fmla="*/ 101574 h 101574"/>
                <a:gd name="connsiteX7" fmla="*/ 88941 w 88941"/>
                <a:gd name="connsiteY7" fmla="*/ 101574 h 101574"/>
                <a:gd name="connsiteX8" fmla="*/ 88941 w 88941"/>
                <a:gd name="connsiteY8" fmla="*/ 0 h 101574"/>
                <a:gd name="connsiteX9" fmla="*/ 66833 w 88941"/>
                <a:gd name="connsiteY9" fmla="*/ 0 h 101574"/>
                <a:gd name="connsiteX10" fmla="*/ 66833 w 88941"/>
                <a:gd name="connsiteY10" fmla="*/ 39713 h 101574"/>
                <a:gd name="connsiteX11" fmla="*/ 22108 w 88941"/>
                <a:gd name="connsiteY11" fmla="*/ 39713 h 101574"/>
                <a:gd name="connsiteX12" fmla="*/ 22108 w 88941"/>
                <a:gd name="connsiteY12" fmla="*/ 0 h 101574"/>
                <a:gd name="connsiteX13" fmla="*/ 0 w 88941"/>
                <a:gd name="connsiteY13" fmla="*/ 0 h 10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941" h="101574">
                  <a:moveTo>
                    <a:pt x="0" y="0"/>
                  </a:moveTo>
                  <a:lnTo>
                    <a:pt x="0" y="101574"/>
                  </a:lnTo>
                  <a:lnTo>
                    <a:pt x="18042" y="101574"/>
                  </a:lnTo>
                  <a:lnTo>
                    <a:pt x="22108" y="101574"/>
                  </a:lnTo>
                  <a:lnTo>
                    <a:pt x="22108" y="58933"/>
                  </a:lnTo>
                  <a:lnTo>
                    <a:pt x="66833" y="58933"/>
                  </a:lnTo>
                  <a:lnTo>
                    <a:pt x="66833" y="101574"/>
                  </a:lnTo>
                  <a:lnTo>
                    <a:pt x="88941" y="101574"/>
                  </a:lnTo>
                  <a:lnTo>
                    <a:pt x="88941" y="0"/>
                  </a:lnTo>
                  <a:lnTo>
                    <a:pt x="66833" y="0"/>
                  </a:lnTo>
                  <a:lnTo>
                    <a:pt x="66833" y="39713"/>
                  </a:lnTo>
                  <a:lnTo>
                    <a:pt x="22108" y="39713"/>
                  </a:lnTo>
                  <a:lnTo>
                    <a:pt x="22108" y="0"/>
                  </a:lnTo>
                  <a:lnTo>
                    <a:pt x="0" y="0"/>
                  </a:lnTo>
                  <a:close/>
                </a:path>
              </a:pathLst>
            </a:custGeom>
            <a:grpFill/>
            <a:ln w="12700" cap="flat">
              <a:noFill/>
              <a:prstDash val="solid"/>
              <a:miter/>
            </a:ln>
          </p:spPr>
          <p:txBody>
            <a:bodyPr rtlCol="0" anchor="ctr"/>
            <a:lstStyle/>
            <a:p>
              <a:endParaRPr lang="en-GB" sz="2400">
                <a:solidFill>
                  <a:schemeClr val="accent1"/>
                </a:solidFill>
              </a:endParaRPr>
            </a:p>
          </p:txBody>
        </p:sp>
        <p:sp>
          <p:nvSpPr>
            <p:cNvPr id="23" name="Vrije vorm 22">
              <a:extLst>
                <a:ext uri="{FF2B5EF4-FFF2-40B4-BE49-F238E27FC236}">
                  <a16:creationId xmlns:a16="http://schemas.microsoft.com/office/drawing/2014/main" id="{34E2F901-FFBD-859E-1D4A-4B3B54F5B64D}"/>
                </a:ext>
              </a:extLst>
            </p:cNvPr>
            <p:cNvSpPr/>
            <p:nvPr/>
          </p:nvSpPr>
          <p:spPr>
            <a:xfrm>
              <a:off x="841764" y="420548"/>
              <a:ext cx="24014" cy="23038"/>
            </a:xfrm>
            <a:custGeom>
              <a:avLst/>
              <a:gdLst>
                <a:gd name="connsiteX0" fmla="*/ 11944 w 24014"/>
                <a:gd name="connsiteY0" fmla="*/ 0 h 23038"/>
                <a:gd name="connsiteX1" fmla="*/ 3176 w 24014"/>
                <a:gd name="connsiteY1" fmla="*/ 3182 h 23038"/>
                <a:gd name="connsiteX2" fmla="*/ 0 w 24014"/>
                <a:gd name="connsiteY2" fmla="*/ 11456 h 23038"/>
                <a:gd name="connsiteX3" fmla="*/ 3176 w 24014"/>
                <a:gd name="connsiteY3" fmla="*/ 19729 h 23038"/>
                <a:gd name="connsiteX4" fmla="*/ 11944 w 24014"/>
                <a:gd name="connsiteY4" fmla="*/ 23039 h 23038"/>
                <a:gd name="connsiteX5" fmla="*/ 20711 w 24014"/>
                <a:gd name="connsiteY5" fmla="*/ 19857 h 23038"/>
                <a:gd name="connsiteX6" fmla="*/ 24014 w 24014"/>
                <a:gd name="connsiteY6" fmla="*/ 11583 h 23038"/>
                <a:gd name="connsiteX7" fmla="*/ 20711 w 24014"/>
                <a:gd name="connsiteY7" fmla="*/ 3309 h 23038"/>
                <a:gd name="connsiteX8" fmla="*/ 11944 w 24014"/>
                <a:gd name="connsiteY8" fmla="*/ 0 h 2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14" h="23038">
                  <a:moveTo>
                    <a:pt x="11944" y="0"/>
                  </a:moveTo>
                  <a:cubicBezTo>
                    <a:pt x="8259" y="0"/>
                    <a:pt x="5209" y="1018"/>
                    <a:pt x="3176" y="3182"/>
                  </a:cubicBezTo>
                  <a:cubicBezTo>
                    <a:pt x="1016" y="5346"/>
                    <a:pt x="0" y="8019"/>
                    <a:pt x="0" y="11456"/>
                  </a:cubicBezTo>
                  <a:cubicBezTo>
                    <a:pt x="0" y="14892"/>
                    <a:pt x="1016" y="17565"/>
                    <a:pt x="3176" y="19729"/>
                  </a:cubicBezTo>
                  <a:cubicBezTo>
                    <a:pt x="5336" y="21893"/>
                    <a:pt x="8259" y="23039"/>
                    <a:pt x="11944" y="23039"/>
                  </a:cubicBezTo>
                  <a:cubicBezTo>
                    <a:pt x="15628" y="23039"/>
                    <a:pt x="18551" y="22020"/>
                    <a:pt x="20711" y="19857"/>
                  </a:cubicBezTo>
                  <a:cubicBezTo>
                    <a:pt x="22871" y="17693"/>
                    <a:pt x="24014" y="15020"/>
                    <a:pt x="24014" y="11583"/>
                  </a:cubicBezTo>
                  <a:cubicBezTo>
                    <a:pt x="24014" y="8146"/>
                    <a:pt x="22871" y="5473"/>
                    <a:pt x="20711" y="3309"/>
                  </a:cubicBezTo>
                  <a:cubicBezTo>
                    <a:pt x="18551" y="1146"/>
                    <a:pt x="15628" y="0"/>
                    <a:pt x="11944" y="0"/>
                  </a:cubicBezTo>
                </a:path>
              </a:pathLst>
            </a:custGeom>
            <a:grpFill/>
            <a:ln w="12700" cap="flat">
              <a:noFill/>
              <a:prstDash val="solid"/>
              <a:miter/>
            </a:ln>
          </p:spPr>
          <p:txBody>
            <a:bodyPr rtlCol="0" anchor="ctr"/>
            <a:lstStyle/>
            <a:p>
              <a:endParaRPr lang="en-GB" sz="2400">
                <a:solidFill>
                  <a:schemeClr val="accent1"/>
                </a:solidFill>
              </a:endParaRPr>
            </a:p>
          </p:txBody>
        </p:sp>
        <p:sp>
          <p:nvSpPr>
            <p:cNvPr id="24" name="Vrije vorm 23">
              <a:extLst>
                <a:ext uri="{FF2B5EF4-FFF2-40B4-BE49-F238E27FC236}">
                  <a16:creationId xmlns:a16="http://schemas.microsoft.com/office/drawing/2014/main" id="{86521B18-4F9A-A3BD-BEEB-66C130BBAC9D}"/>
                </a:ext>
              </a:extLst>
            </p:cNvPr>
            <p:cNvSpPr/>
            <p:nvPr/>
          </p:nvSpPr>
          <p:spPr>
            <a:xfrm>
              <a:off x="755491" y="453006"/>
              <a:ext cx="74075" cy="74589"/>
            </a:xfrm>
            <a:custGeom>
              <a:avLst/>
              <a:gdLst>
                <a:gd name="connsiteX0" fmla="*/ 56541 w 74075"/>
                <a:gd name="connsiteY0" fmla="*/ 3946 h 74589"/>
                <a:gd name="connsiteX1" fmla="*/ 37609 w 74075"/>
                <a:gd name="connsiteY1" fmla="*/ 0 h 74589"/>
                <a:gd name="connsiteX2" fmla="*/ 18424 w 74075"/>
                <a:gd name="connsiteY2" fmla="*/ 4582 h 74589"/>
                <a:gd name="connsiteX3" fmla="*/ 4955 w 74075"/>
                <a:gd name="connsiteY3" fmla="*/ 17565 h 74589"/>
                <a:gd name="connsiteX4" fmla="*/ 0 w 74075"/>
                <a:gd name="connsiteY4" fmla="*/ 37295 h 74589"/>
                <a:gd name="connsiteX5" fmla="*/ 5464 w 74075"/>
                <a:gd name="connsiteY5" fmla="*/ 57915 h 74589"/>
                <a:gd name="connsiteX6" fmla="*/ 20075 w 74075"/>
                <a:gd name="connsiteY6" fmla="*/ 70389 h 74589"/>
                <a:gd name="connsiteX7" fmla="*/ 40278 w 74075"/>
                <a:gd name="connsiteY7" fmla="*/ 74589 h 74589"/>
                <a:gd name="connsiteX8" fmla="*/ 56668 w 74075"/>
                <a:gd name="connsiteY8" fmla="*/ 72171 h 74589"/>
                <a:gd name="connsiteX9" fmla="*/ 70899 w 74075"/>
                <a:gd name="connsiteY9" fmla="*/ 65298 h 74589"/>
                <a:gd name="connsiteX10" fmla="*/ 64546 w 74075"/>
                <a:gd name="connsiteY10" fmla="*/ 50532 h 74589"/>
                <a:gd name="connsiteX11" fmla="*/ 54254 w 74075"/>
                <a:gd name="connsiteY11" fmla="*/ 55624 h 74589"/>
                <a:gd name="connsiteX12" fmla="*/ 42565 w 74075"/>
                <a:gd name="connsiteY12" fmla="*/ 57533 h 74589"/>
                <a:gd name="connsiteX13" fmla="*/ 32019 w 74075"/>
                <a:gd name="connsiteY13" fmla="*/ 55878 h 74589"/>
                <a:gd name="connsiteX14" fmla="*/ 24904 w 74075"/>
                <a:gd name="connsiteY14" fmla="*/ 50914 h 74589"/>
                <a:gd name="connsiteX15" fmla="*/ 21600 w 74075"/>
                <a:gd name="connsiteY15" fmla="*/ 42768 h 74589"/>
                <a:gd name="connsiteX16" fmla="*/ 71280 w 74075"/>
                <a:gd name="connsiteY16" fmla="*/ 42768 h 74589"/>
                <a:gd name="connsiteX17" fmla="*/ 73313 w 74075"/>
                <a:gd name="connsiteY17" fmla="*/ 37167 h 74589"/>
                <a:gd name="connsiteX18" fmla="*/ 74075 w 74075"/>
                <a:gd name="connsiteY18" fmla="*/ 31185 h 74589"/>
                <a:gd name="connsiteX19" fmla="*/ 69501 w 74075"/>
                <a:gd name="connsiteY19" fmla="*/ 15020 h 74589"/>
                <a:gd name="connsiteX20" fmla="*/ 56795 w 74075"/>
                <a:gd name="connsiteY20" fmla="*/ 3946 h 74589"/>
                <a:gd name="connsiteX21" fmla="*/ 52602 w 74075"/>
                <a:gd name="connsiteY21" fmla="*/ 28385 h 74589"/>
                <a:gd name="connsiteX22" fmla="*/ 52475 w 74075"/>
                <a:gd name="connsiteY22" fmla="*/ 29021 h 74589"/>
                <a:gd name="connsiteX23" fmla="*/ 21600 w 74075"/>
                <a:gd name="connsiteY23" fmla="*/ 29021 h 74589"/>
                <a:gd name="connsiteX24" fmla="*/ 24649 w 74075"/>
                <a:gd name="connsiteY24" fmla="*/ 22148 h 74589"/>
                <a:gd name="connsiteX25" fmla="*/ 30494 w 74075"/>
                <a:gd name="connsiteY25" fmla="*/ 17693 h 74589"/>
                <a:gd name="connsiteX26" fmla="*/ 38499 w 74075"/>
                <a:gd name="connsiteY26" fmla="*/ 16038 h 74589"/>
                <a:gd name="connsiteX27" fmla="*/ 46504 w 74075"/>
                <a:gd name="connsiteY27" fmla="*/ 17438 h 74589"/>
                <a:gd name="connsiteX28" fmla="*/ 51205 w 74075"/>
                <a:gd name="connsiteY28" fmla="*/ 21384 h 74589"/>
                <a:gd name="connsiteX29" fmla="*/ 52729 w 74075"/>
                <a:gd name="connsiteY29" fmla="*/ 27366 h 74589"/>
                <a:gd name="connsiteX30" fmla="*/ 52729 w 74075"/>
                <a:gd name="connsiteY30" fmla="*/ 28257 h 7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75" h="74589">
                  <a:moveTo>
                    <a:pt x="56541" y="3946"/>
                  </a:moveTo>
                  <a:cubicBezTo>
                    <a:pt x="51078" y="1273"/>
                    <a:pt x="44852" y="0"/>
                    <a:pt x="37609" y="0"/>
                  </a:cubicBezTo>
                  <a:cubicBezTo>
                    <a:pt x="30367" y="0"/>
                    <a:pt x="24141" y="1527"/>
                    <a:pt x="18424" y="4582"/>
                  </a:cubicBezTo>
                  <a:cubicBezTo>
                    <a:pt x="12706" y="7637"/>
                    <a:pt x="8259" y="11965"/>
                    <a:pt x="4955" y="17565"/>
                  </a:cubicBezTo>
                  <a:cubicBezTo>
                    <a:pt x="1652" y="23166"/>
                    <a:pt x="0" y="29785"/>
                    <a:pt x="0" y="37295"/>
                  </a:cubicBezTo>
                  <a:cubicBezTo>
                    <a:pt x="0" y="45568"/>
                    <a:pt x="1779" y="52442"/>
                    <a:pt x="5464" y="57915"/>
                  </a:cubicBezTo>
                  <a:cubicBezTo>
                    <a:pt x="9148" y="63516"/>
                    <a:pt x="13977" y="67589"/>
                    <a:pt x="20075" y="70389"/>
                  </a:cubicBezTo>
                  <a:cubicBezTo>
                    <a:pt x="26174" y="73189"/>
                    <a:pt x="32908" y="74589"/>
                    <a:pt x="40278" y="74589"/>
                  </a:cubicBezTo>
                  <a:cubicBezTo>
                    <a:pt x="45995" y="74589"/>
                    <a:pt x="51459" y="73826"/>
                    <a:pt x="56668" y="72171"/>
                  </a:cubicBezTo>
                  <a:cubicBezTo>
                    <a:pt x="61751" y="70644"/>
                    <a:pt x="66452" y="68352"/>
                    <a:pt x="70899" y="65298"/>
                  </a:cubicBezTo>
                  <a:lnTo>
                    <a:pt x="64546" y="50532"/>
                  </a:lnTo>
                  <a:cubicBezTo>
                    <a:pt x="61242" y="52696"/>
                    <a:pt x="57812" y="54351"/>
                    <a:pt x="54254" y="55624"/>
                  </a:cubicBezTo>
                  <a:cubicBezTo>
                    <a:pt x="50569" y="56897"/>
                    <a:pt x="46758" y="57533"/>
                    <a:pt x="42565" y="57533"/>
                  </a:cubicBezTo>
                  <a:cubicBezTo>
                    <a:pt x="38372" y="57533"/>
                    <a:pt x="35068" y="57024"/>
                    <a:pt x="32019" y="55878"/>
                  </a:cubicBezTo>
                  <a:cubicBezTo>
                    <a:pt x="28969" y="54733"/>
                    <a:pt x="26555" y="53078"/>
                    <a:pt x="24904" y="50914"/>
                  </a:cubicBezTo>
                  <a:cubicBezTo>
                    <a:pt x="23125" y="48750"/>
                    <a:pt x="22108" y="46077"/>
                    <a:pt x="21600" y="42768"/>
                  </a:cubicBezTo>
                  <a:lnTo>
                    <a:pt x="71280" y="42768"/>
                  </a:lnTo>
                  <a:cubicBezTo>
                    <a:pt x="72042" y="41241"/>
                    <a:pt x="72805" y="39331"/>
                    <a:pt x="73313" y="37167"/>
                  </a:cubicBezTo>
                  <a:cubicBezTo>
                    <a:pt x="73821" y="35004"/>
                    <a:pt x="74075" y="32967"/>
                    <a:pt x="74075" y="31185"/>
                  </a:cubicBezTo>
                  <a:cubicBezTo>
                    <a:pt x="74075" y="25075"/>
                    <a:pt x="72551" y="19729"/>
                    <a:pt x="69501" y="15020"/>
                  </a:cubicBezTo>
                  <a:cubicBezTo>
                    <a:pt x="66452" y="10310"/>
                    <a:pt x="62259" y="6619"/>
                    <a:pt x="56795" y="3946"/>
                  </a:cubicBezTo>
                  <a:moveTo>
                    <a:pt x="52602" y="28385"/>
                  </a:moveTo>
                  <a:cubicBezTo>
                    <a:pt x="52602" y="28385"/>
                    <a:pt x="52602" y="28767"/>
                    <a:pt x="52475" y="29021"/>
                  </a:cubicBezTo>
                  <a:lnTo>
                    <a:pt x="21600" y="29021"/>
                  </a:lnTo>
                  <a:cubicBezTo>
                    <a:pt x="22108" y="26348"/>
                    <a:pt x="23125" y="24057"/>
                    <a:pt x="24649" y="22148"/>
                  </a:cubicBezTo>
                  <a:cubicBezTo>
                    <a:pt x="26174" y="20238"/>
                    <a:pt x="28080" y="18711"/>
                    <a:pt x="30494" y="17693"/>
                  </a:cubicBezTo>
                  <a:cubicBezTo>
                    <a:pt x="32908" y="16674"/>
                    <a:pt x="35576" y="16038"/>
                    <a:pt x="38499" y="16038"/>
                  </a:cubicBezTo>
                  <a:cubicBezTo>
                    <a:pt x="41802" y="16038"/>
                    <a:pt x="44344" y="16547"/>
                    <a:pt x="46504" y="17438"/>
                  </a:cubicBezTo>
                  <a:cubicBezTo>
                    <a:pt x="48536" y="18456"/>
                    <a:pt x="50188" y="19729"/>
                    <a:pt x="51205" y="21384"/>
                  </a:cubicBezTo>
                  <a:cubicBezTo>
                    <a:pt x="52221" y="23039"/>
                    <a:pt x="52729" y="25075"/>
                    <a:pt x="52729" y="27366"/>
                  </a:cubicBezTo>
                  <a:lnTo>
                    <a:pt x="52729" y="28257"/>
                  </a:lnTo>
                  <a:close/>
                </a:path>
              </a:pathLst>
            </a:custGeom>
            <a:grpFill/>
            <a:ln w="12700" cap="flat">
              <a:noFill/>
              <a:prstDash val="solid"/>
              <a:miter/>
            </a:ln>
          </p:spPr>
          <p:txBody>
            <a:bodyPr rtlCol="0" anchor="ctr"/>
            <a:lstStyle/>
            <a:p>
              <a:endParaRPr lang="en-GB" sz="2400">
                <a:solidFill>
                  <a:schemeClr val="accent1"/>
                </a:solidFill>
              </a:endParaRPr>
            </a:p>
          </p:txBody>
        </p:sp>
        <p:sp>
          <p:nvSpPr>
            <p:cNvPr id="25" name="Vrije vorm 24">
              <a:extLst>
                <a:ext uri="{FF2B5EF4-FFF2-40B4-BE49-F238E27FC236}">
                  <a16:creationId xmlns:a16="http://schemas.microsoft.com/office/drawing/2014/main" id="{9D132C09-CB8C-6AAF-2F38-AD89EEF7979C}"/>
                </a:ext>
              </a:extLst>
            </p:cNvPr>
            <p:cNvSpPr/>
            <p:nvPr/>
          </p:nvSpPr>
          <p:spPr>
            <a:xfrm>
              <a:off x="843289" y="454533"/>
              <a:ext cx="20964" cy="71407"/>
            </a:xfrm>
            <a:custGeom>
              <a:avLst/>
              <a:gdLst>
                <a:gd name="connsiteX0" fmla="*/ 0 w 20964"/>
                <a:gd name="connsiteY0" fmla="*/ 0 h 71407"/>
                <a:gd name="connsiteX1" fmla="*/ 20965 w 20964"/>
                <a:gd name="connsiteY1" fmla="*/ 0 h 71407"/>
                <a:gd name="connsiteX2" fmla="*/ 20965 w 20964"/>
                <a:gd name="connsiteY2" fmla="*/ 71407 h 71407"/>
                <a:gd name="connsiteX3" fmla="*/ 0 w 20964"/>
                <a:gd name="connsiteY3" fmla="*/ 71407 h 71407"/>
              </a:gdLst>
              <a:ahLst/>
              <a:cxnLst>
                <a:cxn ang="0">
                  <a:pos x="connsiteX0" y="connsiteY0"/>
                </a:cxn>
                <a:cxn ang="0">
                  <a:pos x="connsiteX1" y="connsiteY1"/>
                </a:cxn>
                <a:cxn ang="0">
                  <a:pos x="connsiteX2" y="connsiteY2"/>
                </a:cxn>
                <a:cxn ang="0">
                  <a:pos x="connsiteX3" y="connsiteY3"/>
                </a:cxn>
              </a:cxnLst>
              <a:rect l="l" t="t" r="r" b="b"/>
              <a:pathLst>
                <a:path w="20964" h="71407">
                  <a:moveTo>
                    <a:pt x="0" y="0"/>
                  </a:moveTo>
                  <a:lnTo>
                    <a:pt x="20965" y="0"/>
                  </a:lnTo>
                  <a:lnTo>
                    <a:pt x="20965" y="71407"/>
                  </a:lnTo>
                  <a:lnTo>
                    <a:pt x="0" y="71407"/>
                  </a:lnTo>
                  <a:close/>
                </a:path>
              </a:pathLst>
            </a:custGeom>
            <a:grpFill/>
            <a:ln w="12700" cap="flat">
              <a:noFill/>
              <a:prstDash val="solid"/>
              <a:miter/>
            </a:ln>
          </p:spPr>
          <p:txBody>
            <a:bodyPr rtlCol="0" anchor="ctr"/>
            <a:lstStyle/>
            <a:p>
              <a:endParaRPr lang="en-GB" sz="2400">
                <a:solidFill>
                  <a:schemeClr val="accent1"/>
                </a:solidFill>
              </a:endParaRPr>
            </a:p>
          </p:txBody>
        </p:sp>
        <p:sp>
          <p:nvSpPr>
            <p:cNvPr id="26" name="Vrije vorm 25">
              <a:extLst>
                <a:ext uri="{FF2B5EF4-FFF2-40B4-BE49-F238E27FC236}">
                  <a16:creationId xmlns:a16="http://schemas.microsoft.com/office/drawing/2014/main" id="{ED07F5E1-8886-72AC-9D22-F33815B8ADEF}"/>
                </a:ext>
              </a:extLst>
            </p:cNvPr>
            <p:cNvSpPr/>
            <p:nvPr/>
          </p:nvSpPr>
          <p:spPr>
            <a:xfrm>
              <a:off x="878230" y="424493"/>
              <a:ext cx="76870" cy="103101"/>
            </a:xfrm>
            <a:custGeom>
              <a:avLst/>
              <a:gdLst>
                <a:gd name="connsiteX0" fmla="*/ 55652 w 76870"/>
                <a:gd name="connsiteY0" fmla="*/ 37804 h 103101"/>
                <a:gd name="connsiteX1" fmla="*/ 46885 w 76870"/>
                <a:gd name="connsiteY1" fmla="*/ 31058 h 103101"/>
                <a:gd name="connsiteX2" fmla="*/ 34179 w 76870"/>
                <a:gd name="connsiteY2" fmla="*/ 28512 h 103101"/>
                <a:gd name="connsiteX3" fmla="*/ 16899 w 76870"/>
                <a:gd name="connsiteY3" fmla="*/ 32967 h 103101"/>
                <a:gd name="connsiteX4" fmla="*/ 4574 w 76870"/>
                <a:gd name="connsiteY4" fmla="*/ 45823 h 103101"/>
                <a:gd name="connsiteX5" fmla="*/ 0 w 76870"/>
                <a:gd name="connsiteY5" fmla="*/ 65807 h 103101"/>
                <a:gd name="connsiteX6" fmla="*/ 4574 w 76870"/>
                <a:gd name="connsiteY6" fmla="*/ 85663 h 103101"/>
                <a:gd name="connsiteX7" fmla="*/ 16899 w 76870"/>
                <a:gd name="connsiteY7" fmla="*/ 98646 h 103101"/>
                <a:gd name="connsiteX8" fmla="*/ 34179 w 76870"/>
                <a:gd name="connsiteY8" fmla="*/ 103101 h 103101"/>
                <a:gd name="connsiteX9" fmla="*/ 47774 w 76870"/>
                <a:gd name="connsiteY9" fmla="*/ 100174 h 103101"/>
                <a:gd name="connsiteX10" fmla="*/ 56922 w 76870"/>
                <a:gd name="connsiteY10" fmla="*/ 92409 h 103101"/>
                <a:gd name="connsiteX11" fmla="*/ 56922 w 76870"/>
                <a:gd name="connsiteY11" fmla="*/ 101574 h 103101"/>
                <a:gd name="connsiteX12" fmla="*/ 76871 w 76870"/>
                <a:gd name="connsiteY12" fmla="*/ 101574 h 103101"/>
                <a:gd name="connsiteX13" fmla="*/ 76871 w 76870"/>
                <a:gd name="connsiteY13" fmla="*/ 0 h 103101"/>
                <a:gd name="connsiteX14" fmla="*/ 55779 w 76870"/>
                <a:gd name="connsiteY14" fmla="*/ 0 h 103101"/>
                <a:gd name="connsiteX15" fmla="*/ 55779 w 76870"/>
                <a:gd name="connsiteY15" fmla="*/ 37931 h 103101"/>
                <a:gd name="connsiteX16" fmla="*/ 54381 w 76870"/>
                <a:gd name="connsiteY16" fmla="*/ 75862 h 103101"/>
                <a:gd name="connsiteX17" fmla="*/ 48155 w 76870"/>
                <a:gd name="connsiteY17" fmla="*/ 82481 h 103101"/>
                <a:gd name="connsiteX18" fmla="*/ 38880 w 76870"/>
                <a:gd name="connsiteY18" fmla="*/ 84772 h 103101"/>
                <a:gd name="connsiteX19" fmla="*/ 29732 w 76870"/>
                <a:gd name="connsiteY19" fmla="*/ 82481 h 103101"/>
                <a:gd name="connsiteX20" fmla="*/ 23506 w 76870"/>
                <a:gd name="connsiteY20" fmla="*/ 75862 h 103101"/>
                <a:gd name="connsiteX21" fmla="*/ 21346 w 76870"/>
                <a:gd name="connsiteY21" fmla="*/ 65807 h 103101"/>
                <a:gd name="connsiteX22" fmla="*/ 23506 w 76870"/>
                <a:gd name="connsiteY22" fmla="*/ 55624 h 103101"/>
                <a:gd name="connsiteX23" fmla="*/ 29732 w 76870"/>
                <a:gd name="connsiteY23" fmla="*/ 49132 h 103101"/>
                <a:gd name="connsiteX24" fmla="*/ 38880 w 76870"/>
                <a:gd name="connsiteY24" fmla="*/ 46841 h 103101"/>
                <a:gd name="connsiteX25" fmla="*/ 48155 w 76870"/>
                <a:gd name="connsiteY25" fmla="*/ 49132 h 103101"/>
                <a:gd name="connsiteX26" fmla="*/ 54381 w 76870"/>
                <a:gd name="connsiteY26" fmla="*/ 55624 h 103101"/>
                <a:gd name="connsiteX27" fmla="*/ 56668 w 76870"/>
                <a:gd name="connsiteY27" fmla="*/ 65807 h 103101"/>
                <a:gd name="connsiteX28" fmla="*/ 54381 w 76870"/>
                <a:gd name="connsiteY28" fmla="*/ 75862 h 10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6870" h="103101">
                  <a:moveTo>
                    <a:pt x="55652" y="37804"/>
                  </a:moveTo>
                  <a:cubicBezTo>
                    <a:pt x="53365" y="35004"/>
                    <a:pt x="50442" y="32712"/>
                    <a:pt x="46885" y="31058"/>
                  </a:cubicBezTo>
                  <a:cubicBezTo>
                    <a:pt x="43200" y="29403"/>
                    <a:pt x="39007" y="28512"/>
                    <a:pt x="34179" y="28512"/>
                  </a:cubicBezTo>
                  <a:cubicBezTo>
                    <a:pt x="27826" y="28512"/>
                    <a:pt x="21981" y="30039"/>
                    <a:pt x="16899" y="32967"/>
                  </a:cubicBezTo>
                  <a:cubicBezTo>
                    <a:pt x="11689" y="35895"/>
                    <a:pt x="7624" y="40222"/>
                    <a:pt x="4574" y="45823"/>
                  </a:cubicBezTo>
                  <a:cubicBezTo>
                    <a:pt x="1525" y="51423"/>
                    <a:pt x="0" y="58042"/>
                    <a:pt x="0" y="65807"/>
                  </a:cubicBezTo>
                  <a:cubicBezTo>
                    <a:pt x="0" y="73571"/>
                    <a:pt x="1525" y="80063"/>
                    <a:pt x="4574" y="85663"/>
                  </a:cubicBezTo>
                  <a:cubicBezTo>
                    <a:pt x="7624" y="91264"/>
                    <a:pt x="11689" y="95592"/>
                    <a:pt x="16899" y="98646"/>
                  </a:cubicBezTo>
                  <a:cubicBezTo>
                    <a:pt x="22108" y="101574"/>
                    <a:pt x="27826" y="103101"/>
                    <a:pt x="34179" y="103101"/>
                  </a:cubicBezTo>
                  <a:cubicBezTo>
                    <a:pt x="39388" y="103101"/>
                    <a:pt x="43835" y="102083"/>
                    <a:pt x="47774" y="100174"/>
                  </a:cubicBezTo>
                  <a:cubicBezTo>
                    <a:pt x="51713" y="98265"/>
                    <a:pt x="54762" y="95719"/>
                    <a:pt x="56922" y="92409"/>
                  </a:cubicBezTo>
                  <a:lnTo>
                    <a:pt x="56922" y="101574"/>
                  </a:lnTo>
                  <a:lnTo>
                    <a:pt x="76871" y="101574"/>
                  </a:lnTo>
                  <a:lnTo>
                    <a:pt x="76871" y="0"/>
                  </a:lnTo>
                  <a:lnTo>
                    <a:pt x="55779" y="0"/>
                  </a:lnTo>
                  <a:lnTo>
                    <a:pt x="55779" y="37931"/>
                  </a:lnTo>
                  <a:close/>
                  <a:moveTo>
                    <a:pt x="54381" y="75862"/>
                  </a:moveTo>
                  <a:cubicBezTo>
                    <a:pt x="52856" y="78790"/>
                    <a:pt x="50824" y="80954"/>
                    <a:pt x="48155" y="82481"/>
                  </a:cubicBezTo>
                  <a:cubicBezTo>
                    <a:pt x="45487" y="84009"/>
                    <a:pt x="42438" y="84772"/>
                    <a:pt x="38880" y="84772"/>
                  </a:cubicBezTo>
                  <a:cubicBezTo>
                    <a:pt x="35322" y="84772"/>
                    <a:pt x="32400" y="84009"/>
                    <a:pt x="29732" y="82481"/>
                  </a:cubicBezTo>
                  <a:cubicBezTo>
                    <a:pt x="27064" y="80954"/>
                    <a:pt x="25031" y="78790"/>
                    <a:pt x="23506" y="75862"/>
                  </a:cubicBezTo>
                  <a:cubicBezTo>
                    <a:pt x="21981" y="72935"/>
                    <a:pt x="21346" y="69625"/>
                    <a:pt x="21346" y="65807"/>
                  </a:cubicBezTo>
                  <a:cubicBezTo>
                    <a:pt x="21346" y="61988"/>
                    <a:pt x="22108" y="58424"/>
                    <a:pt x="23506" y="55624"/>
                  </a:cubicBezTo>
                  <a:cubicBezTo>
                    <a:pt x="25031" y="52824"/>
                    <a:pt x="27064" y="50660"/>
                    <a:pt x="29732" y="49132"/>
                  </a:cubicBezTo>
                  <a:cubicBezTo>
                    <a:pt x="32400" y="47605"/>
                    <a:pt x="35449" y="46841"/>
                    <a:pt x="38880" y="46841"/>
                  </a:cubicBezTo>
                  <a:cubicBezTo>
                    <a:pt x="42311" y="46841"/>
                    <a:pt x="45487" y="47605"/>
                    <a:pt x="48155" y="49132"/>
                  </a:cubicBezTo>
                  <a:cubicBezTo>
                    <a:pt x="50824" y="50660"/>
                    <a:pt x="52856" y="52824"/>
                    <a:pt x="54381" y="55624"/>
                  </a:cubicBezTo>
                  <a:cubicBezTo>
                    <a:pt x="55906" y="58424"/>
                    <a:pt x="56668" y="61861"/>
                    <a:pt x="56668" y="65807"/>
                  </a:cubicBezTo>
                  <a:cubicBezTo>
                    <a:pt x="56668" y="69753"/>
                    <a:pt x="55906" y="73062"/>
                    <a:pt x="54381" y="75862"/>
                  </a:cubicBezTo>
                </a:path>
              </a:pathLst>
            </a:custGeom>
            <a:grpFill/>
            <a:ln w="12700" cap="flat">
              <a:noFill/>
              <a:prstDash val="solid"/>
              <a:miter/>
            </a:ln>
          </p:spPr>
          <p:txBody>
            <a:bodyPr rtlCol="0" anchor="ctr"/>
            <a:lstStyle/>
            <a:p>
              <a:endParaRPr lang="en-GB" sz="2400">
                <a:solidFill>
                  <a:schemeClr val="accent1"/>
                </a:solidFill>
              </a:endParaRPr>
            </a:p>
          </p:txBody>
        </p:sp>
        <p:sp>
          <p:nvSpPr>
            <p:cNvPr id="27" name="Vrije vorm 26">
              <a:extLst>
                <a:ext uri="{FF2B5EF4-FFF2-40B4-BE49-F238E27FC236}">
                  <a16:creationId xmlns:a16="http://schemas.microsoft.com/office/drawing/2014/main" id="{4C2550D8-2094-E12C-8805-1D7863AAE991}"/>
                </a:ext>
              </a:extLst>
            </p:cNvPr>
            <p:cNvSpPr/>
            <p:nvPr/>
          </p:nvSpPr>
          <p:spPr>
            <a:xfrm>
              <a:off x="968442" y="453006"/>
              <a:ext cx="74075" cy="74589"/>
            </a:xfrm>
            <a:custGeom>
              <a:avLst/>
              <a:gdLst>
                <a:gd name="connsiteX0" fmla="*/ 56541 w 74075"/>
                <a:gd name="connsiteY0" fmla="*/ 3946 h 74589"/>
                <a:gd name="connsiteX1" fmla="*/ 37609 w 74075"/>
                <a:gd name="connsiteY1" fmla="*/ 0 h 74589"/>
                <a:gd name="connsiteX2" fmla="*/ 18423 w 74075"/>
                <a:gd name="connsiteY2" fmla="*/ 4582 h 74589"/>
                <a:gd name="connsiteX3" fmla="*/ 4955 w 74075"/>
                <a:gd name="connsiteY3" fmla="*/ 17565 h 74589"/>
                <a:gd name="connsiteX4" fmla="*/ 0 w 74075"/>
                <a:gd name="connsiteY4" fmla="*/ 37295 h 74589"/>
                <a:gd name="connsiteX5" fmla="*/ 5464 w 74075"/>
                <a:gd name="connsiteY5" fmla="*/ 57915 h 74589"/>
                <a:gd name="connsiteX6" fmla="*/ 20075 w 74075"/>
                <a:gd name="connsiteY6" fmla="*/ 70389 h 74589"/>
                <a:gd name="connsiteX7" fmla="*/ 40278 w 74075"/>
                <a:gd name="connsiteY7" fmla="*/ 74589 h 74589"/>
                <a:gd name="connsiteX8" fmla="*/ 56668 w 74075"/>
                <a:gd name="connsiteY8" fmla="*/ 72171 h 74589"/>
                <a:gd name="connsiteX9" fmla="*/ 70899 w 74075"/>
                <a:gd name="connsiteY9" fmla="*/ 65298 h 74589"/>
                <a:gd name="connsiteX10" fmla="*/ 64546 w 74075"/>
                <a:gd name="connsiteY10" fmla="*/ 50532 h 74589"/>
                <a:gd name="connsiteX11" fmla="*/ 54254 w 74075"/>
                <a:gd name="connsiteY11" fmla="*/ 55624 h 74589"/>
                <a:gd name="connsiteX12" fmla="*/ 42565 w 74075"/>
                <a:gd name="connsiteY12" fmla="*/ 57533 h 74589"/>
                <a:gd name="connsiteX13" fmla="*/ 32019 w 74075"/>
                <a:gd name="connsiteY13" fmla="*/ 55878 h 74589"/>
                <a:gd name="connsiteX14" fmla="*/ 24904 w 74075"/>
                <a:gd name="connsiteY14" fmla="*/ 50914 h 74589"/>
                <a:gd name="connsiteX15" fmla="*/ 21600 w 74075"/>
                <a:gd name="connsiteY15" fmla="*/ 42768 h 74589"/>
                <a:gd name="connsiteX16" fmla="*/ 71280 w 74075"/>
                <a:gd name="connsiteY16" fmla="*/ 42768 h 74589"/>
                <a:gd name="connsiteX17" fmla="*/ 73313 w 74075"/>
                <a:gd name="connsiteY17" fmla="*/ 37167 h 74589"/>
                <a:gd name="connsiteX18" fmla="*/ 74075 w 74075"/>
                <a:gd name="connsiteY18" fmla="*/ 31185 h 74589"/>
                <a:gd name="connsiteX19" fmla="*/ 69501 w 74075"/>
                <a:gd name="connsiteY19" fmla="*/ 15020 h 74589"/>
                <a:gd name="connsiteX20" fmla="*/ 56795 w 74075"/>
                <a:gd name="connsiteY20" fmla="*/ 3946 h 74589"/>
                <a:gd name="connsiteX21" fmla="*/ 52602 w 74075"/>
                <a:gd name="connsiteY21" fmla="*/ 28385 h 74589"/>
                <a:gd name="connsiteX22" fmla="*/ 52475 w 74075"/>
                <a:gd name="connsiteY22" fmla="*/ 29021 h 74589"/>
                <a:gd name="connsiteX23" fmla="*/ 21600 w 74075"/>
                <a:gd name="connsiteY23" fmla="*/ 29021 h 74589"/>
                <a:gd name="connsiteX24" fmla="*/ 24649 w 74075"/>
                <a:gd name="connsiteY24" fmla="*/ 22148 h 74589"/>
                <a:gd name="connsiteX25" fmla="*/ 30494 w 74075"/>
                <a:gd name="connsiteY25" fmla="*/ 17693 h 74589"/>
                <a:gd name="connsiteX26" fmla="*/ 38499 w 74075"/>
                <a:gd name="connsiteY26" fmla="*/ 16038 h 74589"/>
                <a:gd name="connsiteX27" fmla="*/ 46504 w 74075"/>
                <a:gd name="connsiteY27" fmla="*/ 17438 h 74589"/>
                <a:gd name="connsiteX28" fmla="*/ 51205 w 74075"/>
                <a:gd name="connsiteY28" fmla="*/ 21384 h 74589"/>
                <a:gd name="connsiteX29" fmla="*/ 52729 w 74075"/>
                <a:gd name="connsiteY29" fmla="*/ 27366 h 74589"/>
                <a:gd name="connsiteX30" fmla="*/ 52729 w 74075"/>
                <a:gd name="connsiteY30" fmla="*/ 28257 h 7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75" h="74589">
                  <a:moveTo>
                    <a:pt x="56541" y="3946"/>
                  </a:moveTo>
                  <a:cubicBezTo>
                    <a:pt x="51078" y="1273"/>
                    <a:pt x="44852" y="0"/>
                    <a:pt x="37609" y="0"/>
                  </a:cubicBezTo>
                  <a:cubicBezTo>
                    <a:pt x="30367" y="0"/>
                    <a:pt x="24141" y="1527"/>
                    <a:pt x="18423" y="4582"/>
                  </a:cubicBezTo>
                  <a:cubicBezTo>
                    <a:pt x="12706" y="7637"/>
                    <a:pt x="8259" y="11965"/>
                    <a:pt x="4955" y="17565"/>
                  </a:cubicBezTo>
                  <a:cubicBezTo>
                    <a:pt x="1652" y="23166"/>
                    <a:pt x="0" y="29785"/>
                    <a:pt x="0" y="37295"/>
                  </a:cubicBezTo>
                  <a:cubicBezTo>
                    <a:pt x="0" y="45568"/>
                    <a:pt x="1779" y="52442"/>
                    <a:pt x="5464" y="57915"/>
                  </a:cubicBezTo>
                  <a:cubicBezTo>
                    <a:pt x="9148" y="63516"/>
                    <a:pt x="13976" y="67589"/>
                    <a:pt x="20075" y="70389"/>
                  </a:cubicBezTo>
                  <a:cubicBezTo>
                    <a:pt x="26174" y="73189"/>
                    <a:pt x="32908" y="74589"/>
                    <a:pt x="40278" y="74589"/>
                  </a:cubicBezTo>
                  <a:cubicBezTo>
                    <a:pt x="45995" y="74589"/>
                    <a:pt x="51459" y="73826"/>
                    <a:pt x="56668" y="72171"/>
                  </a:cubicBezTo>
                  <a:cubicBezTo>
                    <a:pt x="61751" y="70644"/>
                    <a:pt x="66452" y="68352"/>
                    <a:pt x="70899" y="65298"/>
                  </a:cubicBezTo>
                  <a:lnTo>
                    <a:pt x="64546" y="50532"/>
                  </a:lnTo>
                  <a:cubicBezTo>
                    <a:pt x="61242" y="52696"/>
                    <a:pt x="57812" y="54351"/>
                    <a:pt x="54254" y="55624"/>
                  </a:cubicBezTo>
                  <a:cubicBezTo>
                    <a:pt x="50569" y="56897"/>
                    <a:pt x="46758" y="57533"/>
                    <a:pt x="42565" y="57533"/>
                  </a:cubicBezTo>
                  <a:cubicBezTo>
                    <a:pt x="38372" y="57533"/>
                    <a:pt x="35068" y="57024"/>
                    <a:pt x="32019" y="55878"/>
                  </a:cubicBezTo>
                  <a:cubicBezTo>
                    <a:pt x="28969" y="54733"/>
                    <a:pt x="26555" y="53078"/>
                    <a:pt x="24904" y="50914"/>
                  </a:cubicBezTo>
                  <a:cubicBezTo>
                    <a:pt x="23125" y="48750"/>
                    <a:pt x="22108" y="46077"/>
                    <a:pt x="21600" y="42768"/>
                  </a:cubicBezTo>
                  <a:lnTo>
                    <a:pt x="71280" y="42768"/>
                  </a:lnTo>
                  <a:cubicBezTo>
                    <a:pt x="72042" y="41241"/>
                    <a:pt x="72805" y="39331"/>
                    <a:pt x="73313" y="37167"/>
                  </a:cubicBezTo>
                  <a:cubicBezTo>
                    <a:pt x="73821" y="35004"/>
                    <a:pt x="74075" y="32967"/>
                    <a:pt x="74075" y="31185"/>
                  </a:cubicBezTo>
                  <a:cubicBezTo>
                    <a:pt x="74075" y="25075"/>
                    <a:pt x="72551" y="19729"/>
                    <a:pt x="69501" y="15020"/>
                  </a:cubicBezTo>
                  <a:cubicBezTo>
                    <a:pt x="66452" y="10310"/>
                    <a:pt x="62259" y="6619"/>
                    <a:pt x="56795" y="3946"/>
                  </a:cubicBezTo>
                  <a:moveTo>
                    <a:pt x="52602" y="28385"/>
                  </a:moveTo>
                  <a:cubicBezTo>
                    <a:pt x="52602" y="28385"/>
                    <a:pt x="52602" y="28767"/>
                    <a:pt x="52475" y="29021"/>
                  </a:cubicBezTo>
                  <a:lnTo>
                    <a:pt x="21600" y="29021"/>
                  </a:lnTo>
                  <a:cubicBezTo>
                    <a:pt x="22108" y="26348"/>
                    <a:pt x="23125" y="24057"/>
                    <a:pt x="24649" y="22148"/>
                  </a:cubicBezTo>
                  <a:cubicBezTo>
                    <a:pt x="26174" y="20238"/>
                    <a:pt x="28080" y="18711"/>
                    <a:pt x="30494" y="17693"/>
                  </a:cubicBezTo>
                  <a:cubicBezTo>
                    <a:pt x="32908" y="16674"/>
                    <a:pt x="35576" y="16038"/>
                    <a:pt x="38499" y="16038"/>
                  </a:cubicBezTo>
                  <a:cubicBezTo>
                    <a:pt x="41802" y="16038"/>
                    <a:pt x="44344" y="16547"/>
                    <a:pt x="46504" y="17438"/>
                  </a:cubicBezTo>
                  <a:cubicBezTo>
                    <a:pt x="48536" y="18456"/>
                    <a:pt x="50188" y="19729"/>
                    <a:pt x="51205" y="21384"/>
                  </a:cubicBezTo>
                  <a:cubicBezTo>
                    <a:pt x="52221" y="23039"/>
                    <a:pt x="52729" y="25075"/>
                    <a:pt x="52729" y="27366"/>
                  </a:cubicBezTo>
                  <a:lnTo>
                    <a:pt x="52729" y="28257"/>
                  </a:lnTo>
                  <a:close/>
                </a:path>
              </a:pathLst>
            </a:custGeom>
            <a:grpFill/>
            <a:ln w="12700" cap="flat">
              <a:noFill/>
              <a:prstDash val="solid"/>
              <a:miter/>
            </a:ln>
          </p:spPr>
          <p:txBody>
            <a:bodyPr rtlCol="0" anchor="ctr"/>
            <a:lstStyle/>
            <a:p>
              <a:endParaRPr lang="en-GB" sz="2400">
                <a:solidFill>
                  <a:schemeClr val="accent1"/>
                </a:solidFill>
              </a:endParaRPr>
            </a:p>
          </p:txBody>
        </p:sp>
        <p:sp>
          <p:nvSpPr>
            <p:cNvPr id="28" name="Vrije vorm 27">
              <a:extLst>
                <a:ext uri="{FF2B5EF4-FFF2-40B4-BE49-F238E27FC236}">
                  <a16:creationId xmlns:a16="http://schemas.microsoft.com/office/drawing/2014/main" id="{9BA90902-CFA8-53B4-4949-2A81FC39BC6C}"/>
                </a:ext>
              </a:extLst>
            </p:cNvPr>
            <p:cNvSpPr/>
            <p:nvPr/>
          </p:nvSpPr>
          <p:spPr>
            <a:xfrm>
              <a:off x="1056112" y="453006"/>
              <a:ext cx="68357" cy="73061"/>
            </a:xfrm>
            <a:custGeom>
              <a:avLst/>
              <a:gdLst>
                <a:gd name="connsiteX0" fmla="*/ 42438 w 68357"/>
                <a:gd name="connsiteY0" fmla="*/ 0 h 73061"/>
                <a:gd name="connsiteX1" fmla="*/ 28715 w 68357"/>
                <a:gd name="connsiteY1" fmla="*/ 2800 h 73061"/>
                <a:gd name="connsiteX2" fmla="*/ 19948 w 68357"/>
                <a:gd name="connsiteY2" fmla="*/ 10310 h 73061"/>
                <a:gd name="connsiteX3" fmla="*/ 19948 w 68357"/>
                <a:gd name="connsiteY3" fmla="*/ 1655 h 73061"/>
                <a:gd name="connsiteX4" fmla="*/ 0 w 68357"/>
                <a:gd name="connsiteY4" fmla="*/ 1655 h 73061"/>
                <a:gd name="connsiteX5" fmla="*/ 0 w 68357"/>
                <a:gd name="connsiteY5" fmla="*/ 73062 h 73061"/>
                <a:gd name="connsiteX6" fmla="*/ 20965 w 68357"/>
                <a:gd name="connsiteY6" fmla="*/ 73062 h 73061"/>
                <a:gd name="connsiteX7" fmla="*/ 20965 w 68357"/>
                <a:gd name="connsiteY7" fmla="*/ 35767 h 73061"/>
                <a:gd name="connsiteX8" fmla="*/ 25031 w 68357"/>
                <a:gd name="connsiteY8" fmla="*/ 22784 h 73061"/>
                <a:gd name="connsiteX9" fmla="*/ 35831 w 68357"/>
                <a:gd name="connsiteY9" fmla="*/ 18329 h 73061"/>
                <a:gd name="connsiteX10" fmla="*/ 44598 w 68357"/>
                <a:gd name="connsiteY10" fmla="*/ 21639 h 73061"/>
                <a:gd name="connsiteX11" fmla="*/ 47393 w 68357"/>
                <a:gd name="connsiteY11" fmla="*/ 31567 h 73061"/>
                <a:gd name="connsiteX12" fmla="*/ 47393 w 68357"/>
                <a:gd name="connsiteY12" fmla="*/ 73062 h 73061"/>
                <a:gd name="connsiteX13" fmla="*/ 68358 w 68357"/>
                <a:gd name="connsiteY13" fmla="*/ 73062 h 73061"/>
                <a:gd name="connsiteX14" fmla="*/ 68358 w 68357"/>
                <a:gd name="connsiteY14" fmla="*/ 28385 h 73061"/>
                <a:gd name="connsiteX15" fmla="*/ 61369 w 68357"/>
                <a:gd name="connsiteY15" fmla="*/ 7001 h 73061"/>
                <a:gd name="connsiteX16" fmla="*/ 42438 w 68357"/>
                <a:gd name="connsiteY16" fmla="*/ 127 h 73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357" h="73061">
                  <a:moveTo>
                    <a:pt x="42438" y="0"/>
                  </a:moveTo>
                  <a:cubicBezTo>
                    <a:pt x="36974" y="0"/>
                    <a:pt x="32400" y="891"/>
                    <a:pt x="28715" y="2800"/>
                  </a:cubicBezTo>
                  <a:cubicBezTo>
                    <a:pt x="25031" y="4582"/>
                    <a:pt x="22108" y="7128"/>
                    <a:pt x="19948" y="10310"/>
                  </a:cubicBezTo>
                  <a:lnTo>
                    <a:pt x="19948" y="1655"/>
                  </a:lnTo>
                  <a:lnTo>
                    <a:pt x="0" y="1655"/>
                  </a:lnTo>
                  <a:lnTo>
                    <a:pt x="0" y="73062"/>
                  </a:lnTo>
                  <a:lnTo>
                    <a:pt x="20965" y="73062"/>
                  </a:lnTo>
                  <a:lnTo>
                    <a:pt x="20965" y="35767"/>
                  </a:lnTo>
                  <a:cubicBezTo>
                    <a:pt x="20965" y="30039"/>
                    <a:pt x="22362" y="25712"/>
                    <a:pt x="25031" y="22784"/>
                  </a:cubicBezTo>
                  <a:cubicBezTo>
                    <a:pt x="27699" y="19857"/>
                    <a:pt x="31383" y="18329"/>
                    <a:pt x="35831" y="18329"/>
                  </a:cubicBezTo>
                  <a:cubicBezTo>
                    <a:pt x="39769" y="18329"/>
                    <a:pt x="42692" y="19475"/>
                    <a:pt x="44598" y="21639"/>
                  </a:cubicBezTo>
                  <a:cubicBezTo>
                    <a:pt x="46503" y="23802"/>
                    <a:pt x="47393" y="27112"/>
                    <a:pt x="47393" y="31567"/>
                  </a:cubicBezTo>
                  <a:lnTo>
                    <a:pt x="47393" y="73062"/>
                  </a:lnTo>
                  <a:lnTo>
                    <a:pt x="68358" y="73062"/>
                  </a:lnTo>
                  <a:lnTo>
                    <a:pt x="68358" y="28385"/>
                  </a:lnTo>
                  <a:cubicBezTo>
                    <a:pt x="68358" y="18711"/>
                    <a:pt x="66071" y="11583"/>
                    <a:pt x="61369" y="7001"/>
                  </a:cubicBezTo>
                  <a:cubicBezTo>
                    <a:pt x="56668" y="2418"/>
                    <a:pt x="50442" y="127"/>
                    <a:pt x="42438" y="127"/>
                  </a:cubicBezTo>
                </a:path>
              </a:pathLst>
            </a:custGeom>
            <a:grpFill/>
            <a:ln w="12700" cap="flat">
              <a:noFill/>
              <a:prstDash val="solid"/>
              <a:miter/>
            </a:ln>
          </p:spPr>
          <p:txBody>
            <a:bodyPr rtlCol="0" anchor="ctr"/>
            <a:lstStyle/>
            <a:p>
              <a:endParaRPr lang="en-GB" sz="2400">
                <a:solidFill>
                  <a:schemeClr val="accent1"/>
                </a:solidFill>
              </a:endParaRPr>
            </a:p>
          </p:txBody>
        </p:sp>
        <p:sp>
          <p:nvSpPr>
            <p:cNvPr id="29" name="Vrije vorm 28">
              <a:extLst>
                <a:ext uri="{FF2B5EF4-FFF2-40B4-BE49-F238E27FC236}">
                  <a16:creationId xmlns:a16="http://schemas.microsoft.com/office/drawing/2014/main" id="{5477EDA3-C1F1-54EE-A1AB-A0BF2B949064}"/>
                </a:ext>
              </a:extLst>
            </p:cNvPr>
            <p:cNvSpPr/>
            <p:nvPr/>
          </p:nvSpPr>
          <p:spPr>
            <a:xfrm>
              <a:off x="683449" y="420930"/>
              <a:ext cx="66197" cy="105010"/>
            </a:xfrm>
            <a:custGeom>
              <a:avLst/>
              <a:gdLst>
                <a:gd name="connsiteX0" fmla="*/ 22108 w 66197"/>
                <a:gd name="connsiteY0" fmla="*/ 85663 h 105010"/>
                <a:gd name="connsiteX1" fmla="*/ 66198 w 66197"/>
                <a:gd name="connsiteY1" fmla="*/ 85663 h 105010"/>
                <a:gd name="connsiteX2" fmla="*/ 66198 w 66197"/>
                <a:gd name="connsiteY2" fmla="*/ 105011 h 105010"/>
                <a:gd name="connsiteX3" fmla="*/ 0 w 66197"/>
                <a:gd name="connsiteY3" fmla="*/ 105011 h 105010"/>
                <a:gd name="connsiteX4" fmla="*/ 0 w 66197"/>
                <a:gd name="connsiteY4" fmla="*/ 0 h 105010"/>
                <a:gd name="connsiteX5" fmla="*/ 22108 w 66197"/>
                <a:gd name="connsiteY5" fmla="*/ 0 h 105010"/>
                <a:gd name="connsiteX6" fmla="*/ 22108 w 66197"/>
                <a:gd name="connsiteY6" fmla="*/ 85663 h 105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97" h="105010">
                  <a:moveTo>
                    <a:pt x="22108" y="85663"/>
                  </a:moveTo>
                  <a:lnTo>
                    <a:pt x="66198" y="85663"/>
                  </a:lnTo>
                  <a:lnTo>
                    <a:pt x="66198" y="105011"/>
                  </a:lnTo>
                  <a:lnTo>
                    <a:pt x="0" y="105011"/>
                  </a:lnTo>
                  <a:lnTo>
                    <a:pt x="0" y="0"/>
                  </a:lnTo>
                  <a:lnTo>
                    <a:pt x="22108" y="0"/>
                  </a:lnTo>
                  <a:lnTo>
                    <a:pt x="22108" y="85663"/>
                  </a:lnTo>
                  <a:close/>
                </a:path>
              </a:pathLst>
            </a:custGeom>
            <a:grpFill/>
            <a:ln w="12700" cap="flat">
              <a:noFill/>
              <a:prstDash val="solid"/>
              <a:miter/>
            </a:ln>
          </p:spPr>
          <p:txBody>
            <a:bodyPr rtlCol="0" anchor="ctr"/>
            <a:lstStyle/>
            <a:p>
              <a:endParaRPr lang="en-GB" sz="2400">
                <a:solidFill>
                  <a:schemeClr val="accent1"/>
                </a:solidFill>
              </a:endParaRPr>
            </a:p>
          </p:txBody>
        </p:sp>
        <p:sp>
          <p:nvSpPr>
            <p:cNvPr id="30" name="Vrije vorm 29">
              <a:extLst>
                <a:ext uri="{FF2B5EF4-FFF2-40B4-BE49-F238E27FC236}">
                  <a16:creationId xmlns:a16="http://schemas.microsoft.com/office/drawing/2014/main" id="{2A6261BE-D263-445B-98B3-27E7574AA98F}"/>
                </a:ext>
              </a:extLst>
            </p:cNvPr>
            <p:cNvSpPr/>
            <p:nvPr/>
          </p:nvSpPr>
          <p:spPr>
            <a:xfrm>
              <a:off x="252084" y="252021"/>
              <a:ext cx="353223" cy="275318"/>
            </a:xfrm>
            <a:custGeom>
              <a:avLst/>
              <a:gdLst>
                <a:gd name="connsiteX0" fmla="*/ 120833 w 353223"/>
                <a:gd name="connsiteY0" fmla="*/ 17184 h 275318"/>
                <a:gd name="connsiteX1" fmla="*/ 119435 w 353223"/>
                <a:gd name="connsiteY1" fmla="*/ 14383 h 275318"/>
                <a:gd name="connsiteX2" fmla="*/ 184616 w 353223"/>
                <a:gd name="connsiteY2" fmla="*/ 0 h 275318"/>
                <a:gd name="connsiteX3" fmla="*/ 193892 w 353223"/>
                <a:gd name="connsiteY3" fmla="*/ 4328 h 275318"/>
                <a:gd name="connsiteX4" fmla="*/ 179788 w 353223"/>
                <a:gd name="connsiteY4" fmla="*/ 19220 h 275318"/>
                <a:gd name="connsiteX5" fmla="*/ 111176 w 353223"/>
                <a:gd name="connsiteY5" fmla="*/ 64534 h 275318"/>
                <a:gd name="connsiteX6" fmla="*/ 112574 w 353223"/>
                <a:gd name="connsiteY6" fmla="*/ 67334 h 275318"/>
                <a:gd name="connsiteX7" fmla="*/ 167591 w 353223"/>
                <a:gd name="connsiteY7" fmla="*/ 46332 h 275318"/>
                <a:gd name="connsiteX8" fmla="*/ 276226 w 353223"/>
                <a:gd name="connsiteY8" fmla="*/ 21766 h 275318"/>
                <a:gd name="connsiteX9" fmla="*/ 294395 w 353223"/>
                <a:gd name="connsiteY9" fmla="*/ 28512 h 275318"/>
                <a:gd name="connsiteX10" fmla="*/ 275082 w 353223"/>
                <a:gd name="connsiteY10" fmla="*/ 51042 h 275318"/>
                <a:gd name="connsiteX11" fmla="*/ 235440 w 353223"/>
                <a:gd name="connsiteY11" fmla="*/ 113793 h 275318"/>
                <a:gd name="connsiteX12" fmla="*/ 353224 w 353223"/>
                <a:gd name="connsiteY12" fmla="*/ 208876 h 275318"/>
                <a:gd name="connsiteX13" fmla="*/ 236456 w 353223"/>
                <a:gd name="connsiteY13" fmla="*/ 275319 h 275318"/>
                <a:gd name="connsiteX14" fmla="*/ 91228 w 353223"/>
                <a:gd name="connsiteY14" fmla="*/ 169545 h 275318"/>
                <a:gd name="connsiteX15" fmla="*/ 186649 w 353223"/>
                <a:gd name="connsiteY15" fmla="*/ 55624 h 275318"/>
                <a:gd name="connsiteX16" fmla="*/ 185252 w 353223"/>
                <a:gd name="connsiteY16" fmla="*/ 52824 h 275318"/>
                <a:gd name="connsiteX17" fmla="*/ 90720 w 353223"/>
                <a:gd name="connsiteY17" fmla="*/ 92537 h 275318"/>
                <a:gd name="connsiteX18" fmla="*/ 11562 w 353223"/>
                <a:gd name="connsiteY18" fmla="*/ 115448 h 275318"/>
                <a:gd name="connsiteX19" fmla="*/ 0 w 353223"/>
                <a:gd name="connsiteY19" fmla="*/ 109084 h 275318"/>
                <a:gd name="connsiteX20" fmla="*/ 99741 w 353223"/>
                <a:gd name="connsiteY20" fmla="*/ 45441 h 275318"/>
                <a:gd name="connsiteX21" fmla="*/ 155012 w 353223"/>
                <a:gd name="connsiteY21" fmla="*/ 19984 h 275318"/>
                <a:gd name="connsiteX22" fmla="*/ 153614 w 353223"/>
                <a:gd name="connsiteY22" fmla="*/ 17184 h 275318"/>
                <a:gd name="connsiteX23" fmla="*/ 120833 w 353223"/>
                <a:gd name="connsiteY23" fmla="*/ 17184 h 27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3223" h="275318">
                  <a:moveTo>
                    <a:pt x="120833" y="17184"/>
                  </a:moveTo>
                  <a:lnTo>
                    <a:pt x="119435" y="14383"/>
                  </a:lnTo>
                  <a:cubicBezTo>
                    <a:pt x="136842" y="8019"/>
                    <a:pt x="163271" y="0"/>
                    <a:pt x="184616" y="0"/>
                  </a:cubicBezTo>
                  <a:cubicBezTo>
                    <a:pt x="192240" y="0"/>
                    <a:pt x="193892" y="1909"/>
                    <a:pt x="193892" y="4328"/>
                  </a:cubicBezTo>
                  <a:cubicBezTo>
                    <a:pt x="193892" y="7637"/>
                    <a:pt x="189572" y="12729"/>
                    <a:pt x="179788" y="19220"/>
                  </a:cubicBezTo>
                  <a:lnTo>
                    <a:pt x="111176" y="64534"/>
                  </a:lnTo>
                  <a:lnTo>
                    <a:pt x="112574" y="67334"/>
                  </a:lnTo>
                  <a:lnTo>
                    <a:pt x="167591" y="46332"/>
                  </a:lnTo>
                  <a:cubicBezTo>
                    <a:pt x="210791" y="29785"/>
                    <a:pt x="243445" y="21766"/>
                    <a:pt x="276226" y="21766"/>
                  </a:cubicBezTo>
                  <a:cubicBezTo>
                    <a:pt x="291981" y="21766"/>
                    <a:pt x="294395" y="25330"/>
                    <a:pt x="294395" y="28512"/>
                  </a:cubicBezTo>
                  <a:cubicBezTo>
                    <a:pt x="294395" y="33985"/>
                    <a:pt x="283595" y="43914"/>
                    <a:pt x="275082" y="51042"/>
                  </a:cubicBezTo>
                  <a:cubicBezTo>
                    <a:pt x="252339" y="69880"/>
                    <a:pt x="235440" y="92282"/>
                    <a:pt x="235440" y="113793"/>
                  </a:cubicBezTo>
                  <a:cubicBezTo>
                    <a:pt x="235440" y="150961"/>
                    <a:pt x="281944" y="187746"/>
                    <a:pt x="353224" y="208876"/>
                  </a:cubicBezTo>
                  <a:cubicBezTo>
                    <a:pt x="308499" y="223514"/>
                    <a:pt x="271652" y="245916"/>
                    <a:pt x="236456" y="275319"/>
                  </a:cubicBezTo>
                  <a:cubicBezTo>
                    <a:pt x="137605" y="261699"/>
                    <a:pt x="91228" y="209130"/>
                    <a:pt x="91228" y="169545"/>
                  </a:cubicBezTo>
                  <a:cubicBezTo>
                    <a:pt x="91228" y="123213"/>
                    <a:pt x="130998" y="86045"/>
                    <a:pt x="186649" y="55624"/>
                  </a:cubicBezTo>
                  <a:lnTo>
                    <a:pt x="185252" y="52824"/>
                  </a:lnTo>
                  <a:lnTo>
                    <a:pt x="90720" y="92537"/>
                  </a:lnTo>
                  <a:cubicBezTo>
                    <a:pt x="52221" y="108702"/>
                    <a:pt x="26555" y="115448"/>
                    <a:pt x="11562" y="115448"/>
                  </a:cubicBezTo>
                  <a:cubicBezTo>
                    <a:pt x="3812" y="115448"/>
                    <a:pt x="0" y="113284"/>
                    <a:pt x="0" y="109084"/>
                  </a:cubicBezTo>
                  <a:cubicBezTo>
                    <a:pt x="0" y="100683"/>
                    <a:pt x="20456" y="81845"/>
                    <a:pt x="99741" y="45441"/>
                  </a:cubicBezTo>
                  <a:lnTo>
                    <a:pt x="155012" y="19984"/>
                  </a:lnTo>
                  <a:lnTo>
                    <a:pt x="153614" y="17184"/>
                  </a:lnTo>
                  <a:lnTo>
                    <a:pt x="120833" y="17184"/>
                  </a:lnTo>
                  <a:close/>
                </a:path>
              </a:pathLst>
            </a:custGeom>
            <a:grpFill/>
            <a:ln w="12700" cap="flat">
              <a:noFill/>
              <a:prstDash val="solid"/>
              <a:miter/>
            </a:ln>
          </p:spPr>
          <p:txBody>
            <a:bodyPr rtlCol="0" anchor="ctr"/>
            <a:lstStyle/>
            <a:p>
              <a:endParaRPr lang="en-GB" sz="2400">
                <a:solidFill>
                  <a:schemeClr val="accent1"/>
                </a:solidFill>
              </a:endParaRPr>
            </a:p>
          </p:txBody>
        </p:sp>
      </p:grpSp>
    </p:spTree>
    <p:extLst>
      <p:ext uri="{BB962C8B-B14F-4D97-AF65-F5344CB8AC3E}">
        <p14:creationId xmlns:p14="http://schemas.microsoft.com/office/powerpoint/2010/main" val="338349561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Lst>
  <p:hf hdr="0"/>
  <p:txStyles>
    <p:titleStyle>
      <a:lvl1pPr algn="l" defTabSz="914377" rtl="0" eaLnBrk="1" latinLnBrk="0" hangingPunct="1">
        <a:lnSpc>
          <a:spcPct val="90000"/>
        </a:lnSpc>
        <a:spcBef>
          <a:spcPct val="0"/>
        </a:spcBef>
        <a:buNone/>
        <a:defRPr sz="3467" b="1" kern="1200">
          <a:solidFill>
            <a:schemeClr val="accent1"/>
          </a:solidFill>
          <a:latin typeface="+mj-lt"/>
          <a:ea typeface="+mj-ea"/>
          <a:cs typeface="+mj-cs"/>
        </a:defRPr>
      </a:lvl1pPr>
    </p:titleStyle>
    <p:bodyStyle>
      <a:lvl1pPr marL="239994" indent="-239994" algn="l" defTabSz="914377" rtl="0" eaLnBrk="1" latinLnBrk="0" hangingPunct="1">
        <a:lnSpc>
          <a:spcPct val="90000"/>
        </a:lnSpc>
        <a:spcBef>
          <a:spcPts val="0"/>
        </a:spcBef>
        <a:spcAft>
          <a:spcPts val="800"/>
        </a:spcAft>
        <a:buFont typeface="Arial" panose="020B0604020202020204" pitchFamily="34" charset="0"/>
        <a:buChar char="•"/>
        <a:defRPr sz="2133" kern="1200">
          <a:solidFill>
            <a:schemeClr val="accent1"/>
          </a:solidFill>
          <a:latin typeface="+mn-lt"/>
          <a:ea typeface="+mn-ea"/>
          <a:cs typeface="+mn-cs"/>
        </a:defRPr>
      </a:lvl1pPr>
      <a:lvl2pPr marL="479988" indent="-239994" algn="l" defTabSz="914377" rtl="0" eaLnBrk="1" latinLnBrk="0" hangingPunct="1">
        <a:lnSpc>
          <a:spcPct val="90000"/>
        </a:lnSpc>
        <a:spcBef>
          <a:spcPts val="0"/>
        </a:spcBef>
        <a:spcAft>
          <a:spcPts val="800"/>
        </a:spcAft>
        <a:buFont typeface="Arial" panose="020B0604020202020204" pitchFamily="34" charset="0"/>
        <a:buChar char="•"/>
        <a:defRPr sz="2133" kern="1200">
          <a:solidFill>
            <a:schemeClr val="accent1"/>
          </a:solidFill>
          <a:latin typeface="+mn-lt"/>
          <a:ea typeface="+mn-ea"/>
          <a:cs typeface="+mn-cs"/>
        </a:defRPr>
      </a:lvl2pPr>
      <a:lvl3pPr marL="719982" indent="-239994" algn="l" defTabSz="914377" rtl="0" eaLnBrk="1" latinLnBrk="0" hangingPunct="1">
        <a:lnSpc>
          <a:spcPct val="90000"/>
        </a:lnSpc>
        <a:spcBef>
          <a:spcPts val="0"/>
        </a:spcBef>
        <a:spcAft>
          <a:spcPts val="800"/>
        </a:spcAft>
        <a:buFont typeface="Arial" panose="020B0604020202020204" pitchFamily="34" charset="0"/>
        <a:buChar char="•"/>
        <a:defRPr sz="2133" kern="1200">
          <a:solidFill>
            <a:schemeClr val="accent1"/>
          </a:solidFill>
          <a:latin typeface="+mn-lt"/>
          <a:ea typeface="+mn-ea"/>
          <a:cs typeface="+mn-cs"/>
        </a:defRPr>
      </a:lvl3pPr>
      <a:lvl4pPr marL="959976" indent="-239994" algn="l" defTabSz="914377" rtl="0" eaLnBrk="1" latinLnBrk="0" hangingPunct="1">
        <a:lnSpc>
          <a:spcPct val="90000"/>
        </a:lnSpc>
        <a:spcBef>
          <a:spcPts val="0"/>
        </a:spcBef>
        <a:spcAft>
          <a:spcPts val="800"/>
        </a:spcAft>
        <a:buFont typeface="Arial" panose="020B0604020202020204" pitchFamily="34" charset="0"/>
        <a:buChar char="•"/>
        <a:defRPr sz="2133" kern="1200">
          <a:solidFill>
            <a:schemeClr val="accent1"/>
          </a:solidFill>
          <a:latin typeface="+mn-lt"/>
          <a:ea typeface="+mn-ea"/>
          <a:cs typeface="+mn-cs"/>
        </a:defRPr>
      </a:lvl4pPr>
      <a:lvl5pPr marL="1199970" indent="-239994" algn="l" defTabSz="914377" rtl="0" eaLnBrk="1" latinLnBrk="0" hangingPunct="1">
        <a:lnSpc>
          <a:spcPct val="90000"/>
        </a:lnSpc>
        <a:spcBef>
          <a:spcPts val="0"/>
        </a:spcBef>
        <a:spcAft>
          <a:spcPts val="800"/>
        </a:spcAft>
        <a:buFont typeface="Arial" panose="020B0604020202020204" pitchFamily="34" charset="0"/>
        <a:buChar char="•"/>
        <a:defRPr sz="2133" kern="1200">
          <a:solidFill>
            <a:schemeClr val="accent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2000" y="1296000"/>
            <a:ext cx="8928000" cy="480000"/>
          </a:xfrm>
          <a:prstGeom prst="rect">
            <a:avLst/>
          </a:prstGeom>
          <a:noFill/>
        </p:spPr>
        <p:txBody>
          <a:bodyPr vert="horz" lIns="0" tIns="0" rIns="0" bIns="0" rtlCol="0" anchor="b" anchorCtr="0">
            <a:noAutofit/>
          </a:bodyPr>
          <a:lstStyle/>
          <a:p>
            <a:r>
              <a:rPr lang="nl-NL" dirty="0"/>
              <a:t>Titelstijl van model bewerken</a:t>
            </a:r>
            <a:endParaRPr lang="en-US" dirty="0"/>
          </a:p>
        </p:txBody>
      </p:sp>
      <p:sp>
        <p:nvSpPr>
          <p:cNvPr id="3" name="Text Placeholder 2"/>
          <p:cNvSpPr>
            <a:spLocks noGrp="1"/>
          </p:cNvSpPr>
          <p:nvPr>
            <p:ph type="body" idx="1"/>
          </p:nvPr>
        </p:nvSpPr>
        <p:spPr>
          <a:xfrm>
            <a:off x="911265" y="1968000"/>
            <a:ext cx="8928000" cy="4128000"/>
          </a:xfrm>
          <a:prstGeom prst="rect">
            <a:avLst/>
          </a:prstGeom>
        </p:spPr>
        <p:txBody>
          <a:bodyPr vert="horz" lIns="0" tIns="0" rIns="0" bIns="0" rtlCol="0" anchor="t" anchorCtr="0">
            <a:no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2"/>
          </p:nvPr>
        </p:nvSpPr>
        <p:spPr>
          <a:xfrm>
            <a:off x="10080000" y="6480000"/>
            <a:ext cx="1200000" cy="192000"/>
          </a:xfrm>
          <a:prstGeom prst="rect">
            <a:avLst/>
          </a:prstGeom>
        </p:spPr>
        <p:txBody>
          <a:bodyPr vert="horz" lIns="0" tIns="0" rIns="0" bIns="0" rtlCol="0" anchor="t" anchorCtr="0">
            <a:noAutofit/>
          </a:bodyPr>
          <a:lstStyle>
            <a:lvl1pPr algn="r">
              <a:defRPr sz="1000">
                <a:solidFill>
                  <a:schemeClr val="bg1"/>
                </a:solidFill>
              </a:defRPr>
            </a:lvl1pPr>
          </a:lstStyle>
          <a:p>
            <a:fld id="{C1F610A6-3FB9-BB49-BAD8-F52931540E00}" type="datetime4">
              <a:rPr lang="nl-NL" smtClean="0"/>
              <a:pPr/>
              <a:t>14 maart 2024</a:t>
            </a:fld>
            <a:endParaRPr lang="nl-NL" dirty="0"/>
          </a:p>
        </p:txBody>
      </p:sp>
      <p:sp>
        <p:nvSpPr>
          <p:cNvPr id="5" name="Footer Placeholder 4"/>
          <p:cNvSpPr>
            <a:spLocks noGrp="1"/>
          </p:cNvSpPr>
          <p:nvPr>
            <p:ph type="ftr" sz="quarter" idx="3"/>
          </p:nvPr>
        </p:nvSpPr>
        <p:spPr>
          <a:xfrm>
            <a:off x="2880000" y="7200000"/>
            <a:ext cx="7200000" cy="192000"/>
          </a:xfrm>
          <a:prstGeom prst="rect">
            <a:avLst/>
          </a:prstGeom>
        </p:spPr>
        <p:txBody>
          <a:bodyPr vert="horz" lIns="0" tIns="0" rIns="0" bIns="0" rtlCol="0" anchor="t" anchorCtr="0">
            <a:noAutofit/>
          </a:bodyPr>
          <a:lstStyle>
            <a:lvl1pPr algn="r">
              <a:defRPr sz="1000">
                <a:solidFill>
                  <a:srgbClr val="ECECEC"/>
                </a:solidFill>
              </a:defRPr>
            </a:lvl1pPr>
          </a:lstStyle>
          <a:p>
            <a:r>
              <a:rPr lang="nl-NL"/>
              <a:t>Titel van de presentatie &gt; pas aan via &gt; Functie Koptekst en voettekst</a:t>
            </a:r>
            <a:endParaRPr lang="nl-NL" dirty="0"/>
          </a:p>
        </p:txBody>
      </p:sp>
      <p:sp>
        <p:nvSpPr>
          <p:cNvPr id="6" name="Slide Number Placeholder 5"/>
          <p:cNvSpPr>
            <a:spLocks noGrp="1"/>
          </p:cNvSpPr>
          <p:nvPr>
            <p:ph type="sldNum" sz="quarter" idx="4"/>
          </p:nvPr>
        </p:nvSpPr>
        <p:spPr>
          <a:xfrm>
            <a:off x="11376000" y="6480000"/>
            <a:ext cx="480000" cy="192000"/>
          </a:xfrm>
          <a:prstGeom prst="rect">
            <a:avLst/>
          </a:prstGeom>
        </p:spPr>
        <p:txBody>
          <a:bodyPr vert="horz" lIns="0" tIns="0" rIns="0" bIns="0" rtlCol="0" anchor="t" anchorCtr="0">
            <a:noAutofit/>
          </a:bodyPr>
          <a:lstStyle>
            <a:lvl1pPr algn="r">
              <a:defRPr sz="1000">
                <a:solidFill>
                  <a:schemeClr val="bg1"/>
                </a:solidFill>
              </a:defRPr>
            </a:lvl1pPr>
          </a:lstStyle>
          <a:p>
            <a:fld id="{14F1411D-0280-154F-AEAC-4C20B7AA46B2}" type="slidenum">
              <a:rPr lang="nl-NL" smtClean="0"/>
              <a:pPr/>
              <a:t>‹nr.›</a:t>
            </a:fld>
            <a:endParaRPr lang="nl-NL"/>
          </a:p>
        </p:txBody>
      </p:sp>
      <p:grpSp>
        <p:nvGrpSpPr>
          <p:cNvPr id="12" name="Graphic 7" descr="Hogeschool Leiden">
            <a:extLst>
              <a:ext uri="{FF2B5EF4-FFF2-40B4-BE49-F238E27FC236}">
                <a16:creationId xmlns:a16="http://schemas.microsoft.com/office/drawing/2014/main" id="{39A18226-8C60-C8FC-6233-5F23C66791FA}"/>
              </a:ext>
            </a:extLst>
          </p:cNvPr>
          <p:cNvGrpSpPr/>
          <p:nvPr/>
        </p:nvGrpSpPr>
        <p:grpSpPr>
          <a:xfrm>
            <a:off x="336113" y="336029"/>
            <a:ext cx="1643801" cy="367431"/>
            <a:chOff x="252084" y="252021"/>
            <a:chExt cx="1232851" cy="275573"/>
          </a:xfrm>
          <a:solidFill>
            <a:schemeClr val="bg1"/>
          </a:solidFill>
        </p:grpSpPr>
        <p:sp>
          <p:nvSpPr>
            <p:cNvPr id="13" name="Vrije vorm 12">
              <a:extLst>
                <a:ext uri="{FF2B5EF4-FFF2-40B4-BE49-F238E27FC236}">
                  <a16:creationId xmlns:a16="http://schemas.microsoft.com/office/drawing/2014/main" id="{B3F8B5C9-B5E4-2CD2-5337-B17760587D9C}"/>
                </a:ext>
              </a:extLst>
            </p:cNvPr>
            <p:cNvSpPr/>
            <p:nvPr/>
          </p:nvSpPr>
          <p:spPr>
            <a:xfrm>
              <a:off x="786748" y="297844"/>
              <a:ext cx="78268" cy="74462"/>
            </a:xfrm>
            <a:custGeom>
              <a:avLst/>
              <a:gdLst>
                <a:gd name="connsiteX0" fmla="*/ 18805 w 78268"/>
                <a:gd name="connsiteY0" fmla="*/ 69880 h 74462"/>
                <a:gd name="connsiteX1" fmla="*/ 39134 w 78268"/>
                <a:gd name="connsiteY1" fmla="*/ 74462 h 74462"/>
                <a:gd name="connsiteX2" fmla="*/ 59464 w 78268"/>
                <a:gd name="connsiteY2" fmla="*/ 69880 h 74462"/>
                <a:gd name="connsiteX3" fmla="*/ 73313 w 78268"/>
                <a:gd name="connsiteY3" fmla="*/ 56769 h 74462"/>
                <a:gd name="connsiteX4" fmla="*/ 78268 w 78268"/>
                <a:gd name="connsiteY4" fmla="*/ 37167 h 74462"/>
                <a:gd name="connsiteX5" fmla="*/ 73313 w 78268"/>
                <a:gd name="connsiteY5" fmla="*/ 17565 h 74462"/>
                <a:gd name="connsiteX6" fmla="*/ 59464 w 78268"/>
                <a:gd name="connsiteY6" fmla="*/ 4582 h 74462"/>
                <a:gd name="connsiteX7" fmla="*/ 39134 w 78268"/>
                <a:gd name="connsiteY7" fmla="*/ 0 h 74462"/>
                <a:gd name="connsiteX8" fmla="*/ 18805 w 78268"/>
                <a:gd name="connsiteY8" fmla="*/ 4582 h 74462"/>
                <a:gd name="connsiteX9" fmla="*/ 4955 w 78268"/>
                <a:gd name="connsiteY9" fmla="*/ 17565 h 74462"/>
                <a:gd name="connsiteX10" fmla="*/ 0 w 78268"/>
                <a:gd name="connsiteY10" fmla="*/ 37167 h 74462"/>
                <a:gd name="connsiteX11" fmla="*/ 4955 w 78268"/>
                <a:gd name="connsiteY11" fmla="*/ 56769 h 74462"/>
                <a:gd name="connsiteX12" fmla="*/ 18805 w 78268"/>
                <a:gd name="connsiteY12" fmla="*/ 69880 h 74462"/>
                <a:gd name="connsiteX13" fmla="*/ 23506 w 78268"/>
                <a:gd name="connsiteY13" fmla="*/ 27112 h 74462"/>
                <a:gd name="connsiteX14" fmla="*/ 29732 w 78268"/>
                <a:gd name="connsiteY14" fmla="*/ 20620 h 74462"/>
                <a:gd name="connsiteX15" fmla="*/ 39134 w 78268"/>
                <a:gd name="connsiteY15" fmla="*/ 18329 h 74462"/>
                <a:gd name="connsiteX16" fmla="*/ 48409 w 78268"/>
                <a:gd name="connsiteY16" fmla="*/ 20620 h 74462"/>
                <a:gd name="connsiteX17" fmla="*/ 54635 w 78268"/>
                <a:gd name="connsiteY17" fmla="*/ 27112 h 74462"/>
                <a:gd name="connsiteX18" fmla="*/ 56795 w 78268"/>
                <a:gd name="connsiteY18" fmla="*/ 37295 h 74462"/>
                <a:gd name="connsiteX19" fmla="*/ 54635 w 78268"/>
                <a:gd name="connsiteY19" fmla="*/ 47478 h 74462"/>
                <a:gd name="connsiteX20" fmla="*/ 48409 w 78268"/>
                <a:gd name="connsiteY20" fmla="*/ 54096 h 74462"/>
                <a:gd name="connsiteX21" fmla="*/ 39134 w 78268"/>
                <a:gd name="connsiteY21" fmla="*/ 56388 h 74462"/>
                <a:gd name="connsiteX22" fmla="*/ 29732 w 78268"/>
                <a:gd name="connsiteY22" fmla="*/ 54096 h 74462"/>
                <a:gd name="connsiteX23" fmla="*/ 23506 w 78268"/>
                <a:gd name="connsiteY23" fmla="*/ 47478 h 74462"/>
                <a:gd name="connsiteX24" fmla="*/ 21346 w 78268"/>
                <a:gd name="connsiteY24" fmla="*/ 37295 h 74462"/>
                <a:gd name="connsiteX25" fmla="*/ 23506 w 78268"/>
                <a:gd name="connsiteY25" fmla="*/ 27112 h 7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8268" h="74462">
                  <a:moveTo>
                    <a:pt x="18805" y="69880"/>
                  </a:moveTo>
                  <a:cubicBezTo>
                    <a:pt x="24776" y="72935"/>
                    <a:pt x="31511" y="74462"/>
                    <a:pt x="39134" y="74462"/>
                  </a:cubicBezTo>
                  <a:cubicBezTo>
                    <a:pt x="46758" y="74462"/>
                    <a:pt x="53619" y="72935"/>
                    <a:pt x="59464" y="69880"/>
                  </a:cubicBezTo>
                  <a:cubicBezTo>
                    <a:pt x="65308" y="66825"/>
                    <a:pt x="69882" y="62370"/>
                    <a:pt x="73313" y="56769"/>
                  </a:cubicBezTo>
                  <a:cubicBezTo>
                    <a:pt x="76617" y="51169"/>
                    <a:pt x="78268" y="44677"/>
                    <a:pt x="78268" y="37167"/>
                  </a:cubicBezTo>
                  <a:cubicBezTo>
                    <a:pt x="78268" y="29658"/>
                    <a:pt x="76617" y="23166"/>
                    <a:pt x="73313" y="17565"/>
                  </a:cubicBezTo>
                  <a:cubicBezTo>
                    <a:pt x="70009" y="11965"/>
                    <a:pt x="65308" y="7637"/>
                    <a:pt x="59464" y="4582"/>
                  </a:cubicBezTo>
                  <a:cubicBezTo>
                    <a:pt x="53619" y="1527"/>
                    <a:pt x="46758" y="0"/>
                    <a:pt x="39134" y="0"/>
                  </a:cubicBezTo>
                  <a:cubicBezTo>
                    <a:pt x="31511" y="0"/>
                    <a:pt x="24649" y="1527"/>
                    <a:pt x="18805" y="4582"/>
                  </a:cubicBezTo>
                  <a:cubicBezTo>
                    <a:pt x="12960" y="7637"/>
                    <a:pt x="8386" y="11965"/>
                    <a:pt x="4955" y="17565"/>
                  </a:cubicBezTo>
                  <a:cubicBezTo>
                    <a:pt x="1652" y="23166"/>
                    <a:pt x="0" y="29658"/>
                    <a:pt x="0" y="37167"/>
                  </a:cubicBezTo>
                  <a:cubicBezTo>
                    <a:pt x="0" y="44677"/>
                    <a:pt x="1652" y="51042"/>
                    <a:pt x="4955" y="56769"/>
                  </a:cubicBezTo>
                  <a:cubicBezTo>
                    <a:pt x="8259" y="62370"/>
                    <a:pt x="12960" y="66698"/>
                    <a:pt x="18805" y="69880"/>
                  </a:cubicBezTo>
                  <a:moveTo>
                    <a:pt x="23506" y="27112"/>
                  </a:moveTo>
                  <a:cubicBezTo>
                    <a:pt x="25031" y="24312"/>
                    <a:pt x="27064" y="22148"/>
                    <a:pt x="29732" y="20620"/>
                  </a:cubicBezTo>
                  <a:cubicBezTo>
                    <a:pt x="32400" y="19093"/>
                    <a:pt x="35577" y="18329"/>
                    <a:pt x="39134" y="18329"/>
                  </a:cubicBezTo>
                  <a:cubicBezTo>
                    <a:pt x="42692" y="18329"/>
                    <a:pt x="45741" y="19093"/>
                    <a:pt x="48409" y="20620"/>
                  </a:cubicBezTo>
                  <a:cubicBezTo>
                    <a:pt x="51078" y="22148"/>
                    <a:pt x="53111" y="24312"/>
                    <a:pt x="54635" y="27112"/>
                  </a:cubicBezTo>
                  <a:cubicBezTo>
                    <a:pt x="56160" y="29912"/>
                    <a:pt x="56795" y="33349"/>
                    <a:pt x="56795" y="37295"/>
                  </a:cubicBezTo>
                  <a:cubicBezTo>
                    <a:pt x="56795" y="41241"/>
                    <a:pt x="56033" y="44550"/>
                    <a:pt x="54635" y="47478"/>
                  </a:cubicBezTo>
                  <a:cubicBezTo>
                    <a:pt x="53111" y="50405"/>
                    <a:pt x="51078" y="52569"/>
                    <a:pt x="48409" y="54096"/>
                  </a:cubicBezTo>
                  <a:cubicBezTo>
                    <a:pt x="45741" y="55624"/>
                    <a:pt x="42565" y="56388"/>
                    <a:pt x="39134" y="56388"/>
                  </a:cubicBezTo>
                  <a:cubicBezTo>
                    <a:pt x="35704" y="56388"/>
                    <a:pt x="32527" y="55624"/>
                    <a:pt x="29732" y="54096"/>
                  </a:cubicBezTo>
                  <a:cubicBezTo>
                    <a:pt x="26937" y="52569"/>
                    <a:pt x="25031" y="50405"/>
                    <a:pt x="23506" y="47478"/>
                  </a:cubicBezTo>
                  <a:cubicBezTo>
                    <a:pt x="21981" y="44550"/>
                    <a:pt x="21346" y="41241"/>
                    <a:pt x="21346" y="37295"/>
                  </a:cubicBezTo>
                  <a:cubicBezTo>
                    <a:pt x="21346" y="33349"/>
                    <a:pt x="22108" y="29912"/>
                    <a:pt x="23506" y="27112"/>
                  </a:cubicBezTo>
                </a:path>
              </a:pathLst>
            </a:custGeom>
            <a:grpFill/>
            <a:ln w="12700" cap="flat">
              <a:noFill/>
              <a:prstDash val="solid"/>
              <a:miter/>
            </a:ln>
          </p:spPr>
          <p:txBody>
            <a:bodyPr rtlCol="0" anchor="ctr"/>
            <a:lstStyle/>
            <a:p>
              <a:endParaRPr lang="en-GB" sz="2400">
                <a:solidFill>
                  <a:schemeClr val="accent1"/>
                </a:solidFill>
              </a:endParaRPr>
            </a:p>
          </p:txBody>
        </p:sp>
        <p:sp>
          <p:nvSpPr>
            <p:cNvPr id="14" name="Vrije vorm 13">
              <a:extLst>
                <a:ext uri="{FF2B5EF4-FFF2-40B4-BE49-F238E27FC236}">
                  <a16:creationId xmlns:a16="http://schemas.microsoft.com/office/drawing/2014/main" id="{5F86580F-D871-730C-1080-FE657D394267}"/>
                </a:ext>
              </a:extLst>
            </p:cNvPr>
            <p:cNvSpPr/>
            <p:nvPr/>
          </p:nvSpPr>
          <p:spPr>
            <a:xfrm>
              <a:off x="875435" y="297717"/>
              <a:ext cx="76870" cy="102210"/>
            </a:xfrm>
            <a:custGeom>
              <a:avLst/>
              <a:gdLst>
                <a:gd name="connsiteX0" fmla="*/ 17534 w 76870"/>
                <a:gd name="connsiteY0" fmla="*/ 66061 h 102210"/>
                <a:gd name="connsiteX1" fmla="*/ 34179 w 76870"/>
                <a:gd name="connsiteY1" fmla="*/ 70134 h 102210"/>
                <a:gd name="connsiteX2" fmla="*/ 47012 w 76870"/>
                <a:gd name="connsiteY2" fmla="*/ 67589 h 102210"/>
                <a:gd name="connsiteX3" fmla="*/ 55779 w 76870"/>
                <a:gd name="connsiteY3" fmla="*/ 61097 h 102210"/>
                <a:gd name="connsiteX4" fmla="*/ 55779 w 76870"/>
                <a:gd name="connsiteY4" fmla="*/ 66061 h 102210"/>
                <a:gd name="connsiteX5" fmla="*/ 50315 w 76870"/>
                <a:gd name="connsiteY5" fmla="*/ 79935 h 102210"/>
                <a:gd name="connsiteX6" fmla="*/ 35449 w 76870"/>
                <a:gd name="connsiteY6" fmla="*/ 84645 h 102210"/>
                <a:gd name="connsiteX7" fmla="*/ 23252 w 76870"/>
                <a:gd name="connsiteY7" fmla="*/ 82608 h 102210"/>
                <a:gd name="connsiteX8" fmla="*/ 9783 w 76870"/>
                <a:gd name="connsiteY8" fmla="*/ 75862 h 102210"/>
                <a:gd name="connsiteX9" fmla="*/ 3304 w 76870"/>
                <a:gd name="connsiteY9" fmla="*/ 91264 h 102210"/>
                <a:gd name="connsiteX10" fmla="*/ 18932 w 76870"/>
                <a:gd name="connsiteY10" fmla="*/ 99537 h 102210"/>
                <a:gd name="connsiteX11" fmla="*/ 36339 w 76870"/>
                <a:gd name="connsiteY11" fmla="*/ 102210 h 102210"/>
                <a:gd name="connsiteX12" fmla="*/ 57939 w 76870"/>
                <a:gd name="connsiteY12" fmla="*/ 97628 h 102210"/>
                <a:gd name="connsiteX13" fmla="*/ 71915 w 76870"/>
                <a:gd name="connsiteY13" fmla="*/ 84136 h 102210"/>
                <a:gd name="connsiteX14" fmla="*/ 76871 w 76870"/>
                <a:gd name="connsiteY14" fmla="*/ 62370 h 102210"/>
                <a:gd name="connsiteX15" fmla="*/ 76871 w 76870"/>
                <a:gd name="connsiteY15" fmla="*/ 1527 h 102210"/>
                <a:gd name="connsiteX16" fmla="*/ 56922 w 76870"/>
                <a:gd name="connsiteY16" fmla="*/ 1527 h 102210"/>
                <a:gd name="connsiteX17" fmla="*/ 56922 w 76870"/>
                <a:gd name="connsiteY17" fmla="*/ 10183 h 102210"/>
                <a:gd name="connsiteX18" fmla="*/ 47901 w 76870"/>
                <a:gd name="connsiteY18" fmla="*/ 2928 h 102210"/>
                <a:gd name="connsiteX19" fmla="*/ 34179 w 76870"/>
                <a:gd name="connsiteY19" fmla="*/ 0 h 102210"/>
                <a:gd name="connsiteX20" fmla="*/ 17534 w 76870"/>
                <a:gd name="connsiteY20" fmla="*/ 4073 h 102210"/>
                <a:gd name="connsiteX21" fmla="*/ 4828 w 76870"/>
                <a:gd name="connsiteY21" fmla="*/ 15911 h 102210"/>
                <a:gd name="connsiteX22" fmla="*/ 0 w 76870"/>
                <a:gd name="connsiteY22" fmla="*/ 35004 h 102210"/>
                <a:gd name="connsiteX23" fmla="*/ 4828 w 76870"/>
                <a:gd name="connsiteY23" fmla="*/ 54096 h 102210"/>
                <a:gd name="connsiteX24" fmla="*/ 17534 w 76870"/>
                <a:gd name="connsiteY24" fmla="*/ 65934 h 102210"/>
                <a:gd name="connsiteX25" fmla="*/ 23633 w 76870"/>
                <a:gd name="connsiteY25" fmla="*/ 25457 h 102210"/>
                <a:gd name="connsiteX26" fmla="*/ 29986 w 76870"/>
                <a:gd name="connsiteY26" fmla="*/ 19475 h 102210"/>
                <a:gd name="connsiteX27" fmla="*/ 39007 w 76870"/>
                <a:gd name="connsiteY27" fmla="*/ 17438 h 102210"/>
                <a:gd name="connsiteX28" fmla="*/ 48155 w 76870"/>
                <a:gd name="connsiteY28" fmla="*/ 19475 h 102210"/>
                <a:gd name="connsiteX29" fmla="*/ 54381 w 76870"/>
                <a:gd name="connsiteY29" fmla="*/ 25457 h 102210"/>
                <a:gd name="connsiteX30" fmla="*/ 56668 w 76870"/>
                <a:gd name="connsiteY30" fmla="*/ 35004 h 102210"/>
                <a:gd name="connsiteX31" fmla="*/ 54381 w 76870"/>
                <a:gd name="connsiteY31" fmla="*/ 44550 h 102210"/>
                <a:gd name="connsiteX32" fmla="*/ 48155 w 76870"/>
                <a:gd name="connsiteY32" fmla="*/ 50532 h 102210"/>
                <a:gd name="connsiteX33" fmla="*/ 39007 w 76870"/>
                <a:gd name="connsiteY33" fmla="*/ 52569 h 102210"/>
                <a:gd name="connsiteX34" fmla="*/ 29986 w 76870"/>
                <a:gd name="connsiteY34" fmla="*/ 50532 h 102210"/>
                <a:gd name="connsiteX35" fmla="*/ 23633 w 76870"/>
                <a:gd name="connsiteY35" fmla="*/ 44550 h 102210"/>
                <a:gd name="connsiteX36" fmla="*/ 21346 w 76870"/>
                <a:gd name="connsiteY36" fmla="*/ 35004 h 102210"/>
                <a:gd name="connsiteX37" fmla="*/ 23633 w 76870"/>
                <a:gd name="connsiteY37" fmla="*/ 25457 h 102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6870" h="102210">
                  <a:moveTo>
                    <a:pt x="17534" y="66061"/>
                  </a:moveTo>
                  <a:cubicBezTo>
                    <a:pt x="22743" y="68734"/>
                    <a:pt x="28334" y="70134"/>
                    <a:pt x="34179" y="70134"/>
                  </a:cubicBezTo>
                  <a:cubicBezTo>
                    <a:pt x="39134" y="70134"/>
                    <a:pt x="43454" y="69243"/>
                    <a:pt x="47012" y="67589"/>
                  </a:cubicBezTo>
                  <a:cubicBezTo>
                    <a:pt x="50569" y="65934"/>
                    <a:pt x="53492" y="63770"/>
                    <a:pt x="55779" y="61097"/>
                  </a:cubicBezTo>
                  <a:lnTo>
                    <a:pt x="55779" y="66061"/>
                  </a:lnTo>
                  <a:cubicBezTo>
                    <a:pt x="55779" y="72171"/>
                    <a:pt x="54000" y="76753"/>
                    <a:pt x="50315" y="79935"/>
                  </a:cubicBezTo>
                  <a:cubicBezTo>
                    <a:pt x="46631" y="83118"/>
                    <a:pt x="41675" y="84645"/>
                    <a:pt x="35449" y="84645"/>
                  </a:cubicBezTo>
                  <a:cubicBezTo>
                    <a:pt x="31638" y="84645"/>
                    <a:pt x="27572" y="84009"/>
                    <a:pt x="23252" y="82608"/>
                  </a:cubicBezTo>
                  <a:cubicBezTo>
                    <a:pt x="19059" y="81336"/>
                    <a:pt x="14485" y="79044"/>
                    <a:pt x="9783" y="75862"/>
                  </a:cubicBezTo>
                  <a:lnTo>
                    <a:pt x="3304" y="91264"/>
                  </a:lnTo>
                  <a:cubicBezTo>
                    <a:pt x="8259" y="94955"/>
                    <a:pt x="13468" y="97755"/>
                    <a:pt x="18932" y="99537"/>
                  </a:cubicBezTo>
                  <a:cubicBezTo>
                    <a:pt x="24395" y="101319"/>
                    <a:pt x="30240" y="102210"/>
                    <a:pt x="36339" y="102210"/>
                  </a:cubicBezTo>
                  <a:cubicBezTo>
                    <a:pt x="44725" y="102210"/>
                    <a:pt x="51967" y="100683"/>
                    <a:pt x="57939" y="97628"/>
                  </a:cubicBezTo>
                  <a:cubicBezTo>
                    <a:pt x="63911" y="94573"/>
                    <a:pt x="68612" y="90118"/>
                    <a:pt x="71915" y="84136"/>
                  </a:cubicBezTo>
                  <a:cubicBezTo>
                    <a:pt x="75219" y="78153"/>
                    <a:pt x="76871" y="70898"/>
                    <a:pt x="76871" y="62370"/>
                  </a:cubicBezTo>
                  <a:lnTo>
                    <a:pt x="76871" y="1527"/>
                  </a:lnTo>
                  <a:lnTo>
                    <a:pt x="56922" y="1527"/>
                  </a:lnTo>
                  <a:lnTo>
                    <a:pt x="56922" y="10183"/>
                  </a:lnTo>
                  <a:cubicBezTo>
                    <a:pt x="54635" y="7255"/>
                    <a:pt x="51713" y="4837"/>
                    <a:pt x="47901" y="2928"/>
                  </a:cubicBezTo>
                  <a:cubicBezTo>
                    <a:pt x="44089" y="1018"/>
                    <a:pt x="39515" y="0"/>
                    <a:pt x="34179" y="0"/>
                  </a:cubicBezTo>
                  <a:cubicBezTo>
                    <a:pt x="28334" y="0"/>
                    <a:pt x="22743" y="1400"/>
                    <a:pt x="17534" y="4073"/>
                  </a:cubicBezTo>
                  <a:cubicBezTo>
                    <a:pt x="12325" y="6746"/>
                    <a:pt x="8132" y="10692"/>
                    <a:pt x="4828" y="15911"/>
                  </a:cubicBezTo>
                  <a:cubicBezTo>
                    <a:pt x="1525" y="21129"/>
                    <a:pt x="0" y="27494"/>
                    <a:pt x="0" y="35004"/>
                  </a:cubicBezTo>
                  <a:cubicBezTo>
                    <a:pt x="0" y="42513"/>
                    <a:pt x="1652" y="48878"/>
                    <a:pt x="4828" y="54096"/>
                  </a:cubicBezTo>
                  <a:cubicBezTo>
                    <a:pt x="8005" y="59315"/>
                    <a:pt x="12325" y="63261"/>
                    <a:pt x="17534" y="65934"/>
                  </a:cubicBezTo>
                  <a:moveTo>
                    <a:pt x="23633" y="25457"/>
                  </a:moveTo>
                  <a:cubicBezTo>
                    <a:pt x="25158" y="22784"/>
                    <a:pt x="27318" y="20875"/>
                    <a:pt x="29986" y="19475"/>
                  </a:cubicBezTo>
                  <a:cubicBezTo>
                    <a:pt x="32654" y="18075"/>
                    <a:pt x="35704" y="17438"/>
                    <a:pt x="39007" y="17438"/>
                  </a:cubicBezTo>
                  <a:cubicBezTo>
                    <a:pt x="42311" y="17438"/>
                    <a:pt x="45487" y="18075"/>
                    <a:pt x="48155" y="19475"/>
                  </a:cubicBezTo>
                  <a:cubicBezTo>
                    <a:pt x="50824" y="20875"/>
                    <a:pt x="52856" y="22911"/>
                    <a:pt x="54381" y="25457"/>
                  </a:cubicBezTo>
                  <a:cubicBezTo>
                    <a:pt x="55906" y="28130"/>
                    <a:pt x="56668" y="31312"/>
                    <a:pt x="56668" y="35004"/>
                  </a:cubicBezTo>
                  <a:cubicBezTo>
                    <a:pt x="56668" y="38695"/>
                    <a:pt x="55906" y="42004"/>
                    <a:pt x="54381" y="44550"/>
                  </a:cubicBezTo>
                  <a:cubicBezTo>
                    <a:pt x="52856" y="47223"/>
                    <a:pt x="50824" y="49132"/>
                    <a:pt x="48155" y="50532"/>
                  </a:cubicBezTo>
                  <a:cubicBezTo>
                    <a:pt x="45487" y="51933"/>
                    <a:pt x="42438" y="52569"/>
                    <a:pt x="39007" y="52569"/>
                  </a:cubicBezTo>
                  <a:cubicBezTo>
                    <a:pt x="35576" y="52569"/>
                    <a:pt x="32654" y="51933"/>
                    <a:pt x="29986" y="50532"/>
                  </a:cubicBezTo>
                  <a:cubicBezTo>
                    <a:pt x="27318" y="49132"/>
                    <a:pt x="25158" y="47096"/>
                    <a:pt x="23633" y="44550"/>
                  </a:cubicBezTo>
                  <a:cubicBezTo>
                    <a:pt x="22108" y="41877"/>
                    <a:pt x="21346" y="38695"/>
                    <a:pt x="21346" y="35004"/>
                  </a:cubicBezTo>
                  <a:cubicBezTo>
                    <a:pt x="21346" y="31312"/>
                    <a:pt x="22108" y="28003"/>
                    <a:pt x="23633" y="25457"/>
                  </a:cubicBezTo>
                </a:path>
              </a:pathLst>
            </a:custGeom>
            <a:grpFill/>
            <a:ln w="12700" cap="flat">
              <a:noFill/>
              <a:prstDash val="solid"/>
              <a:miter/>
            </a:ln>
          </p:spPr>
          <p:txBody>
            <a:bodyPr rtlCol="0" anchor="ctr"/>
            <a:lstStyle/>
            <a:p>
              <a:endParaRPr lang="en-GB" sz="2400">
                <a:solidFill>
                  <a:schemeClr val="accent1"/>
                </a:solidFill>
              </a:endParaRPr>
            </a:p>
          </p:txBody>
        </p:sp>
        <p:sp>
          <p:nvSpPr>
            <p:cNvPr id="15" name="Vrije vorm 14">
              <a:extLst>
                <a:ext uri="{FF2B5EF4-FFF2-40B4-BE49-F238E27FC236}">
                  <a16:creationId xmlns:a16="http://schemas.microsoft.com/office/drawing/2014/main" id="{96BB9A59-6157-60FC-CDE8-AD868D51D834}"/>
                </a:ext>
              </a:extLst>
            </p:cNvPr>
            <p:cNvSpPr/>
            <p:nvPr/>
          </p:nvSpPr>
          <p:spPr>
            <a:xfrm>
              <a:off x="965647" y="297717"/>
              <a:ext cx="73821" cy="74589"/>
            </a:xfrm>
            <a:custGeom>
              <a:avLst/>
              <a:gdLst>
                <a:gd name="connsiteX0" fmla="*/ 20075 w 73821"/>
                <a:gd name="connsiteY0" fmla="*/ 70389 h 74589"/>
                <a:gd name="connsiteX1" fmla="*/ 40278 w 73821"/>
                <a:gd name="connsiteY1" fmla="*/ 74589 h 74589"/>
                <a:gd name="connsiteX2" fmla="*/ 56541 w 73821"/>
                <a:gd name="connsiteY2" fmla="*/ 72171 h 74589"/>
                <a:gd name="connsiteX3" fmla="*/ 70772 w 73821"/>
                <a:gd name="connsiteY3" fmla="*/ 65298 h 74589"/>
                <a:gd name="connsiteX4" fmla="*/ 64419 w 73821"/>
                <a:gd name="connsiteY4" fmla="*/ 50532 h 74589"/>
                <a:gd name="connsiteX5" fmla="*/ 54127 w 73821"/>
                <a:gd name="connsiteY5" fmla="*/ 55624 h 74589"/>
                <a:gd name="connsiteX6" fmla="*/ 42438 w 73821"/>
                <a:gd name="connsiteY6" fmla="*/ 57533 h 74589"/>
                <a:gd name="connsiteX7" fmla="*/ 31892 w 73821"/>
                <a:gd name="connsiteY7" fmla="*/ 55878 h 74589"/>
                <a:gd name="connsiteX8" fmla="*/ 24776 w 73821"/>
                <a:gd name="connsiteY8" fmla="*/ 50914 h 74589"/>
                <a:gd name="connsiteX9" fmla="*/ 21473 w 73821"/>
                <a:gd name="connsiteY9" fmla="*/ 42768 h 74589"/>
                <a:gd name="connsiteX10" fmla="*/ 71026 w 73821"/>
                <a:gd name="connsiteY10" fmla="*/ 42768 h 74589"/>
                <a:gd name="connsiteX11" fmla="*/ 73059 w 73821"/>
                <a:gd name="connsiteY11" fmla="*/ 37167 h 74589"/>
                <a:gd name="connsiteX12" fmla="*/ 73821 w 73821"/>
                <a:gd name="connsiteY12" fmla="*/ 31185 h 74589"/>
                <a:gd name="connsiteX13" fmla="*/ 69247 w 73821"/>
                <a:gd name="connsiteY13" fmla="*/ 15020 h 74589"/>
                <a:gd name="connsiteX14" fmla="*/ 56541 w 73821"/>
                <a:gd name="connsiteY14" fmla="*/ 3946 h 74589"/>
                <a:gd name="connsiteX15" fmla="*/ 37609 w 73821"/>
                <a:gd name="connsiteY15" fmla="*/ 0 h 74589"/>
                <a:gd name="connsiteX16" fmla="*/ 18424 w 73821"/>
                <a:gd name="connsiteY16" fmla="*/ 4582 h 74589"/>
                <a:gd name="connsiteX17" fmla="*/ 4955 w 73821"/>
                <a:gd name="connsiteY17" fmla="*/ 17565 h 74589"/>
                <a:gd name="connsiteX18" fmla="*/ 0 w 73821"/>
                <a:gd name="connsiteY18" fmla="*/ 37295 h 74589"/>
                <a:gd name="connsiteX19" fmla="*/ 5464 w 73821"/>
                <a:gd name="connsiteY19" fmla="*/ 57915 h 74589"/>
                <a:gd name="connsiteX20" fmla="*/ 20075 w 73821"/>
                <a:gd name="connsiteY20" fmla="*/ 70389 h 74589"/>
                <a:gd name="connsiteX21" fmla="*/ 24522 w 73821"/>
                <a:gd name="connsiteY21" fmla="*/ 22275 h 74589"/>
                <a:gd name="connsiteX22" fmla="*/ 30367 w 73821"/>
                <a:gd name="connsiteY22" fmla="*/ 17820 h 74589"/>
                <a:gd name="connsiteX23" fmla="*/ 38372 w 73821"/>
                <a:gd name="connsiteY23" fmla="*/ 16165 h 74589"/>
                <a:gd name="connsiteX24" fmla="*/ 46376 w 73821"/>
                <a:gd name="connsiteY24" fmla="*/ 17565 h 74589"/>
                <a:gd name="connsiteX25" fmla="*/ 50951 w 73821"/>
                <a:gd name="connsiteY25" fmla="*/ 21511 h 74589"/>
                <a:gd name="connsiteX26" fmla="*/ 52475 w 73821"/>
                <a:gd name="connsiteY26" fmla="*/ 27494 h 74589"/>
                <a:gd name="connsiteX27" fmla="*/ 52475 w 73821"/>
                <a:gd name="connsiteY27" fmla="*/ 28385 h 74589"/>
                <a:gd name="connsiteX28" fmla="*/ 52348 w 73821"/>
                <a:gd name="connsiteY28" fmla="*/ 29021 h 74589"/>
                <a:gd name="connsiteX29" fmla="*/ 21600 w 73821"/>
                <a:gd name="connsiteY29" fmla="*/ 29021 h 74589"/>
                <a:gd name="connsiteX30" fmla="*/ 24649 w 73821"/>
                <a:gd name="connsiteY30" fmla="*/ 22148 h 7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3821" h="74589">
                  <a:moveTo>
                    <a:pt x="20075" y="70389"/>
                  </a:moveTo>
                  <a:cubicBezTo>
                    <a:pt x="26174" y="73189"/>
                    <a:pt x="32908" y="74589"/>
                    <a:pt x="40278" y="74589"/>
                  </a:cubicBezTo>
                  <a:cubicBezTo>
                    <a:pt x="45995" y="74589"/>
                    <a:pt x="51459" y="73826"/>
                    <a:pt x="56541" y="72171"/>
                  </a:cubicBezTo>
                  <a:cubicBezTo>
                    <a:pt x="61624" y="70644"/>
                    <a:pt x="66325" y="68352"/>
                    <a:pt x="70772" y="65298"/>
                  </a:cubicBezTo>
                  <a:lnTo>
                    <a:pt x="64419" y="50532"/>
                  </a:lnTo>
                  <a:cubicBezTo>
                    <a:pt x="61115" y="52696"/>
                    <a:pt x="57685" y="54351"/>
                    <a:pt x="54127" y="55624"/>
                  </a:cubicBezTo>
                  <a:cubicBezTo>
                    <a:pt x="50442" y="56897"/>
                    <a:pt x="46631" y="57533"/>
                    <a:pt x="42438" y="57533"/>
                  </a:cubicBezTo>
                  <a:cubicBezTo>
                    <a:pt x="38245" y="57533"/>
                    <a:pt x="34941" y="57024"/>
                    <a:pt x="31892" y="55878"/>
                  </a:cubicBezTo>
                  <a:cubicBezTo>
                    <a:pt x="28842" y="54733"/>
                    <a:pt x="26428" y="53078"/>
                    <a:pt x="24776" y="50914"/>
                  </a:cubicBezTo>
                  <a:cubicBezTo>
                    <a:pt x="22998" y="48750"/>
                    <a:pt x="21981" y="46077"/>
                    <a:pt x="21473" y="42768"/>
                  </a:cubicBezTo>
                  <a:lnTo>
                    <a:pt x="71026" y="42768"/>
                  </a:lnTo>
                  <a:cubicBezTo>
                    <a:pt x="71788" y="41241"/>
                    <a:pt x="72551" y="39459"/>
                    <a:pt x="73059" y="37167"/>
                  </a:cubicBezTo>
                  <a:cubicBezTo>
                    <a:pt x="73567" y="35004"/>
                    <a:pt x="73821" y="32967"/>
                    <a:pt x="73821" y="31185"/>
                  </a:cubicBezTo>
                  <a:cubicBezTo>
                    <a:pt x="73821" y="25075"/>
                    <a:pt x="72297" y="19729"/>
                    <a:pt x="69247" y="15020"/>
                  </a:cubicBezTo>
                  <a:cubicBezTo>
                    <a:pt x="66198" y="10310"/>
                    <a:pt x="62005" y="6619"/>
                    <a:pt x="56541" y="3946"/>
                  </a:cubicBezTo>
                  <a:cubicBezTo>
                    <a:pt x="51078" y="1273"/>
                    <a:pt x="44852" y="0"/>
                    <a:pt x="37609" y="0"/>
                  </a:cubicBezTo>
                  <a:cubicBezTo>
                    <a:pt x="30367" y="0"/>
                    <a:pt x="24141" y="1527"/>
                    <a:pt x="18424" y="4582"/>
                  </a:cubicBezTo>
                  <a:cubicBezTo>
                    <a:pt x="12706" y="7637"/>
                    <a:pt x="8259" y="11965"/>
                    <a:pt x="4955" y="17565"/>
                  </a:cubicBezTo>
                  <a:cubicBezTo>
                    <a:pt x="1652" y="23166"/>
                    <a:pt x="0" y="29785"/>
                    <a:pt x="0" y="37295"/>
                  </a:cubicBezTo>
                  <a:cubicBezTo>
                    <a:pt x="0" y="45568"/>
                    <a:pt x="1779" y="52314"/>
                    <a:pt x="5464" y="57915"/>
                  </a:cubicBezTo>
                  <a:cubicBezTo>
                    <a:pt x="9148" y="63388"/>
                    <a:pt x="13976" y="67589"/>
                    <a:pt x="20075" y="70389"/>
                  </a:cubicBezTo>
                  <a:moveTo>
                    <a:pt x="24522" y="22275"/>
                  </a:moveTo>
                  <a:cubicBezTo>
                    <a:pt x="26047" y="20366"/>
                    <a:pt x="27953" y="18838"/>
                    <a:pt x="30367" y="17820"/>
                  </a:cubicBezTo>
                  <a:cubicBezTo>
                    <a:pt x="32781" y="16802"/>
                    <a:pt x="35449" y="16165"/>
                    <a:pt x="38372" y="16165"/>
                  </a:cubicBezTo>
                  <a:cubicBezTo>
                    <a:pt x="41675" y="16165"/>
                    <a:pt x="44216" y="16674"/>
                    <a:pt x="46376" y="17565"/>
                  </a:cubicBezTo>
                  <a:cubicBezTo>
                    <a:pt x="48409" y="18584"/>
                    <a:pt x="49934" y="19857"/>
                    <a:pt x="50951" y="21511"/>
                  </a:cubicBezTo>
                  <a:cubicBezTo>
                    <a:pt x="51967" y="23166"/>
                    <a:pt x="52475" y="25203"/>
                    <a:pt x="52475" y="27494"/>
                  </a:cubicBezTo>
                  <a:lnTo>
                    <a:pt x="52475" y="28385"/>
                  </a:lnTo>
                  <a:cubicBezTo>
                    <a:pt x="52475" y="28385"/>
                    <a:pt x="52475" y="28767"/>
                    <a:pt x="52348" y="29021"/>
                  </a:cubicBezTo>
                  <a:lnTo>
                    <a:pt x="21600" y="29021"/>
                  </a:lnTo>
                  <a:cubicBezTo>
                    <a:pt x="22108" y="26348"/>
                    <a:pt x="23125" y="24057"/>
                    <a:pt x="24649" y="22148"/>
                  </a:cubicBezTo>
                </a:path>
              </a:pathLst>
            </a:custGeom>
            <a:grpFill/>
            <a:ln w="12700" cap="flat">
              <a:noFill/>
              <a:prstDash val="solid"/>
              <a:miter/>
            </a:ln>
          </p:spPr>
          <p:txBody>
            <a:bodyPr rtlCol="0" anchor="ctr"/>
            <a:lstStyle/>
            <a:p>
              <a:endParaRPr lang="en-GB" sz="2400">
                <a:solidFill>
                  <a:schemeClr val="accent1"/>
                </a:solidFill>
              </a:endParaRPr>
            </a:p>
          </p:txBody>
        </p:sp>
        <p:sp>
          <p:nvSpPr>
            <p:cNvPr id="16" name="Vrije vorm 15">
              <a:extLst>
                <a:ext uri="{FF2B5EF4-FFF2-40B4-BE49-F238E27FC236}">
                  <a16:creationId xmlns:a16="http://schemas.microsoft.com/office/drawing/2014/main" id="{2C878080-A159-4063-D0DB-688AD3F318B7}"/>
                </a:ext>
              </a:extLst>
            </p:cNvPr>
            <p:cNvSpPr/>
            <p:nvPr/>
          </p:nvSpPr>
          <p:spPr>
            <a:xfrm>
              <a:off x="1050014" y="297717"/>
              <a:ext cx="63275" cy="74589"/>
            </a:xfrm>
            <a:custGeom>
              <a:avLst/>
              <a:gdLst>
                <a:gd name="connsiteX0" fmla="*/ 39007 w 63275"/>
                <a:gd name="connsiteY0" fmla="*/ 57279 h 74589"/>
                <a:gd name="connsiteX1" fmla="*/ 30748 w 63275"/>
                <a:gd name="connsiteY1" fmla="*/ 58806 h 74589"/>
                <a:gd name="connsiteX2" fmla="*/ 20329 w 63275"/>
                <a:gd name="connsiteY2" fmla="*/ 56769 h 74589"/>
                <a:gd name="connsiteX3" fmla="*/ 7115 w 63275"/>
                <a:gd name="connsiteY3" fmla="*/ 50278 h 74589"/>
                <a:gd name="connsiteX4" fmla="*/ 0 w 63275"/>
                <a:gd name="connsiteY4" fmla="*/ 65425 h 74589"/>
                <a:gd name="connsiteX5" fmla="*/ 14739 w 63275"/>
                <a:gd name="connsiteY5" fmla="*/ 72298 h 74589"/>
                <a:gd name="connsiteX6" fmla="*/ 30367 w 63275"/>
                <a:gd name="connsiteY6" fmla="*/ 74589 h 74589"/>
                <a:gd name="connsiteX7" fmla="*/ 55016 w 63275"/>
                <a:gd name="connsiteY7" fmla="*/ 67716 h 74589"/>
                <a:gd name="connsiteX8" fmla="*/ 63275 w 63275"/>
                <a:gd name="connsiteY8" fmla="*/ 50151 h 74589"/>
                <a:gd name="connsiteX9" fmla="*/ 57558 w 63275"/>
                <a:gd name="connsiteY9" fmla="*/ 35895 h 74589"/>
                <a:gd name="connsiteX10" fmla="*/ 40913 w 63275"/>
                <a:gd name="connsiteY10" fmla="*/ 28639 h 74589"/>
                <a:gd name="connsiteX11" fmla="*/ 31511 w 63275"/>
                <a:gd name="connsiteY11" fmla="*/ 26985 h 74589"/>
                <a:gd name="connsiteX12" fmla="*/ 25539 w 63275"/>
                <a:gd name="connsiteY12" fmla="*/ 24948 h 74589"/>
                <a:gd name="connsiteX13" fmla="*/ 23887 w 63275"/>
                <a:gd name="connsiteY13" fmla="*/ 21766 h 74589"/>
                <a:gd name="connsiteX14" fmla="*/ 26301 w 63275"/>
                <a:gd name="connsiteY14" fmla="*/ 17311 h 74589"/>
                <a:gd name="connsiteX15" fmla="*/ 33798 w 63275"/>
                <a:gd name="connsiteY15" fmla="*/ 15783 h 74589"/>
                <a:gd name="connsiteX16" fmla="*/ 43835 w 63275"/>
                <a:gd name="connsiteY16" fmla="*/ 17820 h 74589"/>
                <a:gd name="connsiteX17" fmla="*/ 54127 w 63275"/>
                <a:gd name="connsiteY17" fmla="*/ 22402 h 74589"/>
                <a:gd name="connsiteX18" fmla="*/ 61115 w 63275"/>
                <a:gd name="connsiteY18" fmla="*/ 7892 h 74589"/>
                <a:gd name="connsiteX19" fmla="*/ 47901 w 63275"/>
                <a:gd name="connsiteY19" fmla="*/ 2164 h 74589"/>
                <a:gd name="connsiteX20" fmla="*/ 33035 w 63275"/>
                <a:gd name="connsiteY20" fmla="*/ 0 h 74589"/>
                <a:gd name="connsiteX21" fmla="*/ 15755 w 63275"/>
                <a:gd name="connsiteY21" fmla="*/ 3309 h 74589"/>
                <a:gd name="connsiteX22" fmla="*/ 5845 w 63275"/>
                <a:gd name="connsiteY22" fmla="*/ 12219 h 74589"/>
                <a:gd name="connsiteX23" fmla="*/ 2541 w 63275"/>
                <a:gd name="connsiteY23" fmla="*/ 24439 h 74589"/>
                <a:gd name="connsiteX24" fmla="*/ 7878 w 63275"/>
                <a:gd name="connsiteY24" fmla="*/ 37677 h 74589"/>
                <a:gd name="connsiteX25" fmla="*/ 24141 w 63275"/>
                <a:gd name="connsiteY25" fmla="*/ 44677 h 74589"/>
                <a:gd name="connsiteX26" fmla="*/ 33544 w 63275"/>
                <a:gd name="connsiteY26" fmla="*/ 46332 h 74589"/>
                <a:gd name="connsiteX27" fmla="*/ 40024 w 63275"/>
                <a:gd name="connsiteY27" fmla="*/ 48496 h 74589"/>
                <a:gd name="connsiteX28" fmla="*/ 41802 w 63275"/>
                <a:gd name="connsiteY28" fmla="*/ 52442 h 74589"/>
                <a:gd name="connsiteX29" fmla="*/ 39134 w 63275"/>
                <a:gd name="connsiteY29" fmla="*/ 57151 h 7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3275" h="74589">
                  <a:moveTo>
                    <a:pt x="39007" y="57279"/>
                  </a:moveTo>
                  <a:cubicBezTo>
                    <a:pt x="37228" y="58297"/>
                    <a:pt x="34433" y="58806"/>
                    <a:pt x="30748" y="58806"/>
                  </a:cubicBezTo>
                  <a:cubicBezTo>
                    <a:pt x="27699" y="58806"/>
                    <a:pt x="24268" y="58170"/>
                    <a:pt x="20329" y="56769"/>
                  </a:cubicBezTo>
                  <a:cubicBezTo>
                    <a:pt x="16391" y="55369"/>
                    <a:pt x="11944" y="53205"/>
                    <a:pt x="7115" y="50278"/>
                  </a:cubicBezTo>
                  <a:lnTo>
                    <a:pt x="0" y="65425"/>
                  </a:lnTo>
                  <a:cubicBezTo>
                    <a:pt x="4828" y="68480"/>
                    <a:pt x="9656" y="70771"/>
                    <a:pt x="14739" y="72298"/>
                  </a:cubicBezTo>
                  <a:cubicBezTo>
                    <a:pt x="19821" y="73826"/>
                    <a:pt x="25031" y="74589"/>
                    <a:pt x="30367" y="74589"/>
                  </a:cubicBezTo>
                  <a:cubicBezTo>
                    <a:pt x="41294" y="74589"/>
                    <a:pt x="49553" y="72298"/>
                    <a:pt x="55016" y="67716"/>
                  </a:cubicBezTo>
                  <a:cubicBezTo>
                    <a:pt x="60480" y="63134"/>
                    <a:pt x="63275" y="57279"/>
                    <a:pt x="63275" y="50151"/>
                  </a:cubicBezTo>
                  <a:cubicBezTo>
                    <a:pt x="63275" y="44168"/>
                    <a:pt x="61369" y="39459"/>
                    <a:pt x="57558" y="35895"/>
                  </a:cubicBezTo>
                  <a:cubicBezTo>
                    <a:pt x="53746" y="32331"/>
                    <a:pt x="48155" y="30039"/>
                    <a:pt x="40913" y="28639"/>
                  </a:cubicBezTo>
                  <a:lnTo>
                    <a:pt x="31511" y="26985"/>
                  </a:lnTo>
                  <a:cubicBezTo>
                    <a:pt x="28588" y="26475"/>
                    <a:pt x="26555" y="25839"/>
                    <a:pt x="25539" y="24948"/>
                  </a:cubicBezTo>
                  <a:cubicBezTo>
                    <a:pt x="24522" y="24057"/>
                    <a:pt x="23887" y="23039"/>
                    <a:pt x="23887" y="21766"/>
                  </a:cubicBezTo>
                  <a:cubicBezTo>
                    <a:pt x="23887" y="19857"/>
                    <a:pt x="24649" y="18329"/>
                    <a:pt x="26301" y="17311"/>
                  </a:cubicBezTo>
                  <a:cubicBezTo>
                    <a:pt x="27953" y="16293"/>
                    <a:pt x="30367" y="15783"/>
                    <a:pt x="33798" y="15783"/>
                  </a:cubicBezTo>
                  <a:cubicBezTo>
                    <a:pt x="36974" y="15783"/>
                    <a:pt x="40278" y="16420"/>
                    <a:pt x="43835" y="17820"/>
                  </a:cubicBezTo>
                  <a:cubicBezTo>
                    <a:pt x="47393" y="19093"/>
                    <a:pt x="50824" y="20620"/>
                    <a:pt x="54127" y="22402"/>
                  </a:cubicBezTo>
                  <a:lnTo>
                    <a:pt x="61115" y="7892"/>
                  </a:lnTo>
                  <a:cubicBezTo>
                    <a:pt x="57049" y="5473"/>
                    <a:pt x="52602" y="3564"/>
                    <a:pt x="47901" y="2164"/>
                  </a:cubicBezTo>
                  <a:cubicBezTo>
                    <a:pt x="43200" y="764"/>
                    <a:pt x="38118" y="0"/>
                    <a:pt x="33035" y="0"/>
                  </a:cubicBezTo>
                  <a:cubicBezTo>
                    <a:pt x="25920" y="0"/>
                    <a:pt x="20202" y="1146"/>
                    <a:pt x="15755" y="3309"/>
                  </a:cubicBezTo>
                  <a:cubicBezTo>
                    <a:pt x="11308" y="5601"/>
                    <a:pt x="8005" y="8528"/>
                    <a:pt x="5845" y="12219"/>
                  </a:cubicBezTo>
                  <a:cubicBezTo>
                    <a:pt x="3685" y="15911"/>
                    <a:pt x="2541" y="19984"/>
                    <a:pt x="2541" y="24439"/>
                  </a:cubicBezTo>
                  <a:cubicBezTo>
                    <a:pt x="2541" y="29912"/>
                    <a:pt x="4320" y="34367"/>
                    <a:pt x="7878" y="37677"/>
                  </a:cubicBezTo>
                  <a:cubicBezTo>
                    <a:pt x="11435" y="40986"/>
                    <a:pt x="16899" y="43404"/>
                    <a:pt x="24141" y="44677"/>
                  </a:cubicBezTo>
                  <a:lnTo>
                    <a:pt x="33544" y="46332"/>
                  </a:lnTo>
                  <a:cubicBezTo>
                    <a:pt x="36720" y="46841"/>
                    <a:pt x="38880" y="47605"/>
                    <a:pt x="40024" y="48496"/>
                  </a:cubicBezTo>
                  <a:cubicBezTo>
                    <a:pt x="41294" y="49387"/>
                    <a:pt x="41802" y="50787"/>
                    <a:pt x="41802" y="52442"/>
                  </a:cubicBezTo>
                  <a:cubicBezTo>
                    <a:pt x="41802" y="54606"/>
                    <a:pt x="40913" y="56133"/>
                    <a:pt x="39134" y="57151"/>
                  </a:cubicBezTo>
                </a:path>
              </a:pathLst>
            </a:custGeom>
            <a:grpFill/>
            <a:ln w="12700" cap="flat">
              <a:noFill/>
              <a:prstDash val="solid"/>
              <a:miter/>
            </a:ln>
          </p:spPr>
          <p:txBody>
            <a:bodyPr rtlCol="0" anchor="ctr"/>
            <a:lstStyle/>
            <a:p>
              <a:endParaRPr lang="en-GB" sz="2400">
                <a:solidFill>
                  <a:schemeClr val="accent1"/>
                </a:solidFill>
              </a:endParaRPr>
            </a:p>
          </p:txBody>
        </p:sp>
        <p:sp>
          <p:nvSpPr>
            <p:cNvPr id="17" name="Vrije vorm 16">
              <a:extLst>
                <a:ext uri="{FF2B5EF4-FFF2-40B4-BE49-F238E27FC236}">
                  <a16:creationId xmlns:a16="http://schemas.microsoft.com/office/drawing/2014/main" id="{147A01A6-4BD3-7543-DA41-005977F9745F}"/>
                </a:ext>
              </a:extLst>
            </p:cNvPr>
            <p:cNvSpPr/>
            <p:nvPr/>
          </p:nvSpPr>
          <p:spPr>
            <a:xfrm>
              <a:off x="1123581" y="298099"/>
              <a:ext cx="65308" cy="74462"/>
            </a:xfrm>
            <a:custGeom>
              <a:avLst/>
              <a:gdLst>
                <a:gd name="connsiteX0" fmla="*/ 29732 w 65308"/>
                <a:gd name="connsiteY0" fmla="*/ 20238 h 74462"/>
                <a:gd name="connsiteX1" fmla="*/ 39134 w 65308"/>
                <a:gd name="connsiteY1" fmla="*/ 18075 h 74462"/>
                <a:gd name="connsiteX2" fmla="*/ 48536 w 65308"/>
                <a:gd name="connsiteY2" fmla="*/ 19475 h 74462"/>
                <a:gd name="connsiteX3" fmla="*/ 58066 w 65308"/>
                <a:gd name="connsiteY3" fmla="*/ 23930 h 74462"/>
                <a:gd name="connsiteX4" fmla="*/ 65308 w 65308"/>
                <a:gd name="connsiteY4" fmla="*/ 8146 h 74462"/>
                <a:gd name="connsiteX5" fmla="*/ 53111 w 65308"/>
                <a:gd name="connsiteY5" fmla="*/ 2037 h 74462"/>
                <a:gd name="connsiteX6" fmla="*/ 39134 w 65308"/>
                <a:gd name="connsiteY6" fmla="*/ 0 h 74462"/>
                <a:gd name="connsiteX7" fmla="*/ 18805 w 65308"/>
                <a:gd name="connsiteY7" fmla="*/ 4582 h 74462"/>
                <a:gd name="connsiteX8" fmla="*/ 4955 w 65308"/>
                <a:gd name="connsiteY8" fmla="*/ 17565 h 74462"/>
                <a:gd name="connsiteX9" fmla="*/ 0 w 65308"/>
                <a:gd name="connsiteY9" fmla="*/ 37167 h 74462"/>
                <a:gd name="connsiteX10" fmla="*/ 4955 w 65308"/>
                <a:gd name="connsiteY10" fmla="*/ 56642 h 74462"/>
                <a:gd name="connsiteX11" fmla="*/ 18805 w 65308"/>
                <a:gd name="connsiteY11" fmla="*/ 69753 h 74462"/>
                <a:gd name="connsiteX12" fmla="*/ 39134 w 65308"/>
                <a:gd name="connsiteY12" fmla="*/ 74462 h 74462"/>
                <a:gd name="connsiteX13" fmla="*/ 53111 w 65308"/>
                <a:gd name="connsiteY13" fmla="*/ 72426 h 74462"/>
                <a:gd name="connsiteX14" fmla="*/ 65308 w 65308"/>
                <a:gd name="connsiteY14" fmla="*/ 66316 h 74462"/>
                <a:gd name="connsiteX15" fmla="*/ 58066 w 65308"/>
                <a:gd name="connsiteY15" fmla="*/ 50532 h 74462"/>
                <a:gd name="connsiteX16" fmla="*/ 48536 w 65308"/>
                <a:gd name="connsiteY16" fmla="*/ 54987 h 74462"/>
                <a:gd name="connsiteX17" fmla="*/ 39134 w 65308"/>
                <a:gd name="connsiteY17" fmla="*/ 56388 h 74462"/>
                <a:gd name="connsiteX18" fmla="*/ 29732 w 65308"/>
                <a:gd name="connsiteY18" fmla="*/ 54096 h 74462"/>
                <a:gd name="connsiteX19" fmla="*/ 23506 w 65308"/>
                <a:gd name="connsiteY19" fmla="*/ 47605 h 74462"/>
                <a:gd name="connsiteX20" fmla="*/ 21346 w 65308"/>
                <a:gd name="connsiteY20" fmla="*/ 37422 h 74462"/>
                <a:gd name="connsiteX21" fmla="*/ 23506 w 65308"/>
                <a:gd name="connsiteY21" fmla="*/ 27112 h 74462"/>
                <a:gd name="connsiteX22" fmla="*/ 29732 w 65308"/>
                <a:gd name="connsiteY22" fmla="*/ 20620 h 7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5308" h="74462">
                  <a:moveTo>
                    <a:pt x="29732" y="20238"/>
                  </a:moveTo>
                  <a:cubicBezTo>
                    <a:pt x="32400" y="18838"/>
                    <a:pt x="35577" y="18075"/>
                    <a:pt x="39134" y="18075"/>
                  </a:cubicBezTo>
                  <a:cubicBezTo>
                    <a:pt x="42311" y="18075"/>
                    <a:pt x="45487" y="18584"/>
                    <a:pt x="48536" y="19475"/>
                  </a:cubicBezTo>
                  <a:cubicBezTo>
                    <a:pt x="51586" y="20366"/>
                    <a:pt x="54762" y="21893"/>
                    <a:pt x="58066" y="23930"/>
                  </a:cubicBezTo>
                  <a:lnTo>
                    <a:pt x="65308" y="8146"/>
                  </a:lnTo>
                  <a:cubicBezTo>
                    <a:pt x="61496" y="5346"/>
                    <a:pt x="57431" y="3309"/>
                    <a:pt x="53111" y="2037"/>
                  </a:cubicBezTo>
                  <a:cubicBezTo>
                    <a:pt x="48791" y="636"/>
                    <a:pt x="44089" y="0"/>
                    <a:pt x="39134" y="0"/>
                  </a:cubicBezTo>
                  <a:cubicBezTo>
                    <a:pt x="31511" y="0"/>
                    <a:pt x="24776" y="1527"/>
                    <a:pt x="18805" y="4582"/>
                  </a:cubicBezTo>
                  <a:cubicBezTo>
                    <a:pt x="12833" y="7637"/>
                    <a:pt x="8259" y="11965"/>
                    <a:pt x="4955" y="17565"/>
                  </a:cubicBezTo>
                  <a:cubicBezTo>
                    <a:pt x="1652" y="23166"/>
                    <a:pt x="0" y="29658"/>
                    <a:pt x="0" y="37167"/>
                  </a:cubicBezTo>
                  <a:cubicBezTo>
                    <a:pt x="0" y="44677"/>
                    <a:pt x="1652" y="51042"/>
                    <a:pt x="4955" y="56642"/>
                  </a:cubicBezTo>
                  <a:cubicBezTo>
                    <a:pt x="8259" y="62243"/>
                    <a:pt x="12960" y="66698"/>
                    <a:pt x="18805" y="69753"/>
                  </a:cubicBezTo>
                  <a:cubicBezTo>
                    <a:pt x="24776" y="72807"/>
                    <a:pt x="31511" y="74462"/>
                    <a:pt x="39134" y="74462"/>
                  </a:cubicBezTo>
                  <a:cubicBezTo>
                    <a:pt x="44217" y="74462"/>
                    <a:pt x="48918" y="73826"/>
                    <a:pt x="53111" y="72426"/>
                  </a:cubicBezTo>
                  <a:cubicBezTo>
                    <a:pt x="57431" y="71025"/>
                    <a:pt x="61496" y="68989"/>
                    <a:pt x="65308" y="66316"/>
                  </a:cubicBezTo>
                  <a:lnTo>
                    <a:pt x="58066" y="50532"/>
                  </a:lnTo>
                  <a:cubicBezTo>
                    <a:pt x="54762" y="52569"/>
                    <a:pt x="51586" y="53969"/>
                    <a:pt x="48536" y="54987"/>
                  </a:cubicBezTo>
                  <a:cubicBezTo>
                    <a:pt x="45487" y="55878"/>
                    <a:pt x="42311" y="56388"/>
                    <a:pt x="39134" y="56388"/>
                  </a:cubicBezTo>
                  <a:cubicBezTo>
                    <a:pt x="35577" y="56388"/>
                    <a:pt x="32527" y="55624"/>
                    <a:pt x="29732" y="54096"/>
                  </a:cubicBezTo>
                  <a:cubicBezTo>
                    <a:pt x="27063" y="52569"/>
                    <a:pt x="25031" y="50405"/>
                    <a:pt x="23506" y="47605"/>
                  </a:cubicBezTo>
                  <a:cubicBezTo>
                    <a:pt x="21981" y="44805"/>
                    <a:pt x="21346" y="41368"/>
                    <a:pt x="21346" y="37422"/>
                  </a:cubicBezTo>
                  <a:cubicBezTo>
                    <a:pt x="21346" y="33476"/>
                    <a:pt x="22108" y="30039"/>
                    <a:pt x="23506" y="27112"/>
                  </a:cubicBezTo>
                  <a:cubicBezTo>
                    <a:pt x="25031" y="24184"/>
                    <a:pt x="27063" y="22020"/>
                    <a:pt x="29732" y="20620"/>
                  </a:cubicBezTo>
                </a:path>
              </a:pathLst>
            </a:custGeom>
            <a:grpFill/>
            <a:ln w="12700" cap="flat">
              <a:noFill/>
              <a:prstDash val="solid"/>
              <a:miter/>
            </a:ln>
          </p:spPr>
          <p:txBody>
            <a:bodyPr rtlCol="0" anchor="ctr"/>
            <a:lstStyle/>
            <a:p>
              <a:endParaRPr lang="en-GB" sz="2400">
                <a:solidFill>
                  <a:schemeClr val="accent1"/>
                </a:solidFill>
              </a:endParaRPr>
            </a:p>
          </p:txBody>
        </p:sp>
        <p:sp>
          <p:nvSpPr>
            <p:cNvPr id="18" name="Vrije vorm 17">
              <a:extLst>
                <a:ext uri="{FF2B5EF4-FFF2-40B4-BE49-F238E27FC236}">
                  <a16:creationId xmlns:a16="http://schemas.microsoft.com/office/drawing/2014/main" id="{87E67D0A-6198-61F7-31F9-F962B3315FDF}"/>
                </a:ext>
              </a:extLst>
            </p:cNvPr>
            <p:cNvSpPr/>
            <p:nvPr/>
          </p:nvSpPr>
          <p:spPr>
            <a:xfrm>
              <a:off x="1202103" y="269332"/>
              <a:ext cx="68357" cy="101574"/>
            </a:xfrm>
            <a:custGeom>
              <a:avLst/>
              <a:gdLst>
                <a:gd name="connsiteX0" fmla="*/ 42311 w 68357"/>
                <a:gd name="connsiteY0" fmla="*/ 28512 h 101574"/>
                <a:gd name="connsiteX1" fmla="*/ 29605 w 68357"/>
                <a:gd name="connsiteY1" fmla="*/ 30930 h 101574"/>
                <a:gd name="connsiteX2" fmla="*/ 20965 w 68357"/>
                <a:gd name="connsiteY2" fmla="*/ 37549 h 101574"/>
                <a:gd name="connsiteX3" fmla="*/ 20965 w 68357"/>
                <a:gd name="connsiteY3" fmla="*/ 0 h 101574"/>
                <a:gd name="connsiteX4" fmla="*/ 0 w 68357"/>
                <a:gd name="connsiteY4" fmla="*/ 0 h 101574"/>
                <a:gd name="connsiteX5" fmla="*/ 0 w 68357"/>
                <a:gd name="connsiteY5" fmla="*/ 101574 h 101574"/>
                <a:gd name="connsiteX6" fmla="*/ 20965 w 68357"/>
                <a:gd name="connsiteY6" fmla="*/ 101574 h 101574"/>
                <a:gd name="connsiteX7" fmla="*/ 20965 w 68357"/>
                <a:gd name="connsiteY7" fmla="*/ 64279 h 101574"/>
                <a:gd name="connsiteX8" fmla="*/ 25031 w 68357"/>
                <a:gd name="connsiteY8" fmla="*/ 51296 h 101574"/>
                <a:gd name="connsiteX9" fmla="*/ 35831 w 68357"/>
                <a:gd name="connsiteY9" fmla="*/ 46841 h 101574"/>
                <a:gd name="connsiteX10" fmla="*/ 44598 w 68357"/>
                <a:gd name="connsiteY10" fmla="*/ 50151 h 101574"/>
                <a:gd name="connsiteX11" fmla="*/ 47393 w 68357"/>
                <a:gd name="connsiteY11" fmla="*/ 60079 h 101574"/>
                <a:gd name="connsiteX12" fmla="*/ 47393 w 68357"/>
                <a:gd name="connsiteY12" fmla="*/ 101574 h 101574"/>
                <a:gd name="connsiteX13" fmla="*/ 68358 w 68357"/>
                <a:gd name="connsiteY13" fmla="*/ 101574 h 101574"/>
                <a:gd name="connsiteX14" fmla="*/ 68358 w 68357"/>
                <a:gd name="connsiteY14" fmla="*/ 56897 h 101574"/>
                <a:gd name="connsiteX15" fmla="*/ 61369 w 68357"/>
                <a:gd name="connsiteY15" fmla="*/ 35513 h 101574"/>
                <a:gd name="connsiteX16" fmla="*/ 42438 w 68357"/>
                <a:gd name="connsiteY16" fmla="*/ 28639 h 10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357" h="101574">
                  <a:moveTo>
                    <a:pt x="42311" y="28512"/>
                  </a:moveTo>
                  <a:cubicBezTo>
                    <a:pt x="37355" y="28512"/>
                    <a:pt x="33162" y="29276"/>
                    <a:pt x="29605" y="30930"/>
                  </a:cubicBezTo>
                  <a:cubicBezTo>
                    <a:pt x="26047" y="32458"/>
                    <a:pt x="23125" y="34749"/>
                    <a:pt x="20965" y="37549"/>
                  </a:cubicBezTo>
                  <a:lnTo>
                    <a:pt x="20965" y="0"/>
                  </a:lnTo>
                  <a:lnTo>
                    <a:pt x="0" y="0"/>
                  </a:lnTo>
                  <a:lnTo>
                    <a:pt x="0" y="101574"/>
                  </a:lnTo>
                  <a:lnTo>
                    <a:pt x="20965" y="101574"/>
                  </a:lnTo>
                  <a:lnTo>
                    <a:pt x="20965" y="64279"/>
                  </a:lnTo>
                  <a:cubicBezTo>
                    <a:pt x="20965" y="58551"/>
                    <a:pt x="22362" y="54224"/>
                    <a:pt x="25031" y="51296"/>
                  </a:cubicBezTo>
                  <a:cubicBezTo>
                    <a:pt x="27699" y="48369"/>
                    <a:pt x="31384" y="46841"/>
                    <a:pt x="35831" y="46841"/>
                  </a:cubicBezTo>
                  <a:cubicBezTo>
                    <a:pt x="39769" y="46841"/>
                    <a:pt x="42692" y="47987"/>
                    <a:pt x="44598" y="50151"/>
                  </a:cubicBezTo>
                  <a:cubicBezTo>
                    <a:pt x="46503" y="52314"/>
                    <a:pt x="47393" y="55624"/>
                    <a:pt x="47393" y="60079"/>
                  </a:cubicBezTo>
                  <a:lnTo>
                    <a:pt x="47393" y="101574"/>
                  </a:lnTo>
                  <a:lnTo>
                    <a:pt x="68358" y="101574"/>
                  </a:lnTo>
                  <a:lnTo>
                    <a:pt x="68358" y="56897"/>
                  </a:lnTo>
                  <a:cubicBezTo>
                    <a:pt x="68358" y="47223"/>
                    <a:pt x="66071" y="40095"/>
                    <a:pt x="61369" y="35513"/>
                  </a:cubicBezTo>
                  <a:cubicBezTo>
                    <a:pt x="56668" y="30930"/>
                    <a:pt x="50442" y="28639"/>
                    <a:pt x="42438" y="28639"/>
                  </a:cubicBezTo>
                </a:path>
              </a:pathLst>
            </a:custGeom>
            <a:grpFill/>
            <a:ln w="12700" cap="flat">
              <a:noFill/>
              <a:prstDash val="solid"/>
              <a:miter/>
            </a:ln>
          </p:spPr>
          <p:txBody>
            <a:bodyPr rtlCol="0" anchor="ctr"/>
            <a:lstStyle/>
            <a:p>
              <a:endParaRPr lang="en-GB" sz="2400">
                <a:solidFill>
                  <a:schemeClr val="accent1"/>
                </a:solidFill>
              </a:endParaRPr>
            </a:p>
          </p:txBody>
        </p:sp>
        <p:sp>
          <p:nvSpPr>
            <p:cNvPr id="19" name="Vrije vorm 18">
              <a:extLst>
                <a:ext uri="{FF2B5EF4-FFF2-40B4-BE49-F238E27FC236}">
                  <a16:creationId xmlns:a16="http://schemas.microsoft.com/office/drawing/2014/main" id="{9E70407C-97DE-3324-2BCC-6519F9308F67}"/>
                </a:ext>
              </a:extLst>
            </p:cNvPr>
            <p:cNvSpPr/>
            <p:nvPr/>
          </p:nvSpPr>
          <p:spPr>
            <a:xfrm>
              <a:off x="1283421" y="297844"/>
              <a:ext cx="78395" cy="74462"/>
            </a:xfrm>
            <a:custGeom>
              <a:avLst/>
              <a:gdLst>
                <a:gd name="connsiteX0" fmla="*/ 59591 w 78395"/>
                <a:gd name="connsiteY0" fmla="*/ 4582 h 74462"/>
                <a:gd name="connsiteX1" fmla="*/ 39261 w 78395"/>
                <a:gd name="connsiteY1" fmla="*/ 0 h 74462"/>
                <a:gd name="connsiteX2" fmla="*/ 18932 w 78395"/>
                <a:gd name="connsiteY2" fmla="*/ 4582 h 74462"/>
                <a:gd name="connsiteX3" fmla="*/ 5082 w 78395"/>
                <a:gd name="connsiteY3" fmla="*/ 17565 h 74462"/>
                <a:gd name="connsiteX4" fmla="*/ 0 w 78395"/>
                <a:gd name="connsiteY4" fmla="*/ 37167 h 74462"/>
                <a:gd name="connsiteX5" fmla="*/ 5082 w 78395"/>
                <a:gd name="connsiteY5" fmla="*/ 56769 h 74462"/>
                <a:gd name="connsiteX6" fmla="*/ 18932 w 78395"/>
                <a:gd name="connsiteY6" fmla="*/ 69880 h 74462"/>
                <a:gd name="connsiteX7" fmla="*/ 39134 w 78395"/>
                <a:gd name="connsiteY7" fmla="*/ 74462 h 74462"/>
                <a:gd name="connsiteX8" fmla="*/ 59464 w 78395"/>
                <a:gd name="connsiteY8" fmla="*/ 69880 h 74462"/>
                <a:gd name="connsiteX9" fmla="*/ 73313 w 78395"/>
                <a:gd name="connsiteY9" fmla="*/ 56769 h 74462"/>
                <a:gd name="connsiteX10" fmla="*/ 78395 w 78395"/>
                <a:gd name="connsiteY10" fmla="*/ 37167 h 74462"/>
                <a:gd name="connsiteX11" fmla="*/ 73313 w 78395"/>
                <a:gd name="connsiteY11" fmla="*/ 17565 h 74462"/>
                <a:gd name="connsiteX12" fmla="*/ 59464 w 78395"/>
                <a:gd name="connsiteY12" fmla="*/ 4582 h 74462"/>
                <a:gd name="connsiteX13" fmla="*/ 54635 w 78395"/>
                <a:gd name="connsiteY13" fmla="*/ 47350 h 74462"/>
                <a:gd name="connsiteX14" fmla="*/ 48409 w 78395"/>
                <a:gd name="connsiteY14" fmla="*/ 53969 h 74462"/>
                <a:gd name="connsiteX15" fmla="*/ 39007 w 78395"/>
                <a:gd name="connsiteY15" fmla="*/ 56260 h 74462"/>
                <a:gd name="connsiteX16" fmla="*/ 29605 w 78395"/>
                <a:gd name="connsiteY16" fmla="*/ 53969 h 74462"/>
                <a:gd name="connsiteX17" fmla="*/ 23379 w 78395"/>
                <a:gd name="connsiteY17" fmla="*/ 47350 h 74462"/>
                <a:gd name="connsiteX18" fmla="*/ 21219 w 78395"/>
                <a:gd name="connsiteY18" fmla="*/ 37295 h 74462"/>
                <a:gd name="connsiteX19" fmla="*/ 23379 w 78395"/>
                <a:gd name="connsiteY19" fmla="*/ 27112 h 74462"/>
                <a:gd name="connsiteX20" fmla="*/ 29605 w 78395"/>
                <a:gd name="connsiteY20" fmla="*/ 20620 h 74462"/>
                <a:gd name="connsiteX21" fmla="*/ 39007 w 78395"/>
                <a:gd name="connsiteY21" fmla="*/ 18329 h 74462"/>
                <a:gd name="connsiteX22" fmla="*/ 48409 w 78395"/>
                <a:gd name="connsiteY22" fmla="*/ 20620 h 74462"/>
                <a:gd name="connsiteX23" fmla="*/ 54635 w 78395"/>
                <a:gd name="connsiteY23" fmla="*/ 27112 h 74462"/>
                <a:gd name="connsiteX24" fmla="*/ 56795 w 78395"/>
                <a:gd name="connsiteY24" fmla="*/ 37295 h 74462"/>
                <a:gd name="connsiteX25" fmla="*/ 54635 w 78395"/>
                <a:gd name="connsiteY25" fmla="*/ 47350 h 7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8395" h="74462">
                  <a:moveTo>
                    <a:pt x="59591" y="4582"/>
                  </a:moveTo>
                  <a:cubicBezTo>
                    <a:pt x="53746" y="1527"/>
                    <a:pt x="46885" y="0"/>
                    <a:pt x="39261" y="0"/>
                  </a:cubicBezTo>
                  <a:cubicBezTo>
                    <a:pt x="31638" y="0"/>
                    <a:pt x="24776" y="1527"/>
                    <a:pt x="18932" y="4582"/>
                  </a:cubicBezTo>
                  <a:cubicBezTo>
                    <a:pt x="13087" y="7637"/>
                    <a:pt x="8513" y="11965"/>
                    <a:pt x="5082" y="17565"/>
                  </a:cubicBezTo>
                  <a:cubicBezTo>
                    <a:pt x="1779" y="23166"/>
                    <a:pt x="0" y="29658"/>
                    <a:pt x="0" y="37167"/>
                  </a:cubicBezTo>
                  <a:cubicBezTo>
                    <a:pt x="0" y="44677"/>
                    <a:pt x="1652" y="51042"/>
                    <a:pt x="5082" y="56769"/>
                  </a:cubicBezTo>
                  <a:cubicBezTo>
                    <a:pt x="8386" y="62370"/>
                    <a:pt x="13087" y="66698"/>
                    <a:pt x="18932" y="69880"/>
                  </a:cubicBezTo>
                  <a:cubicBezTo>
                    <a:pt x="24904" y="72935"/>
                    <a:pt x="31638" y="74462"/>
                    <a:pt x="39134" y="74462"/>
                  </a:cubicBezTo>
                  <a:cubicBezTo>
                    <a:pt x="46631" y="74462"/>
                    <a:pt x="53619" y="72935"/>
                    <a:pt x="59464" y="69880"/>
                  </a:cubicBezTo>
                  <a:cubicBezTo>
                    <a:pt x="65308" y="66825"/>
                    <a:pt x="70009" y="62370"/>
                    <a:pt x="73313" y="56769"/>
                  </a:cubicBezTo>
                  <a:cubicBezTo>
                    <a:pt x="76616" y="51169"/>
                    <a:pt x="78395" y="44677"/>
                    <a:pt x="78395" y="37167"/>
                  </a:cubicBezTo>
                  <a:cubicBezTo>
                    <a:pt x="78395" y="29658"/>
                    <a:pt x="76744" y="23166"/>
                    <a:pt x="73313" y="17565"/>
                  </a:cubicBezTo>
                  <a:cubicBezTo>
                    <a:pt x="70009" y="11965"/>
                    <a:pt x="65308" y="7637"/>
                    <a:pt x="59464" y="4582"/>
                  </a:cubicBezTo>
                  <a:moveTo>
                    <a:pt x="54635" y="47350"/>
                  </a:moveTo>
                  <a:cubicBezTo>
                    <a:pt x="53111" y="50278"/>
                    <a:pt x="51078" y="52442"/>
                    <a:pt x="48409" y="53969"/>
                  </a:cubicBezTo>
                  <a:cubicBezTo>
                    <a:pt x="45741" y="55497"/>
                    <a:pt x="42565" y="56260"/>
                    <a:pt x="39007" y="56260"/>
                  </a:cubicBezTo>
                  <a:cubicBezTo>
                    <a:pt x="35449" y="56260"/>
                    <a:pt x="32400" y="55497"/>
                    <a:pt x="29605" y="53969"/>
                  </a:cubicBezTo>
                  <a:cubicBezTo>
                    <a:pt x="26936" y="52442"/>
                    <a:pt x="24904" y="50278"/>
                    <a:pt x="23379" y="47350"/>
                  </a:cubicBezTo>
                  <a:cubicBezTo>
                    <a:pt x="21854" y="44423"/>
                    <a:pt x="21219" y="41113"/>
                    <a:pt x="21219" y="37295"/>
                  </a:cubicBezTo>
                  <a:cubicBezTo>
                    <a:pt x="21219" y="33476"/>
                    <a:pt x="21981" y="29912"/>
                    <a:pt x="23379" y="27112"/>
                  </a:cubicBezTo>
                  <a:cubicBezTo>
                    <a:pt x="24904" y="24312"/>
                    <a:pt x="26936" y="22148"/>
                    <a:pt x="29605" y="20620"/>
                  </a:cubicBezTo>
                  <a:cubicBezTo>
                    <a:pt x="32273" y="19093"/>
                    <a:pt x="35449" y="18329"/>
                    <a:pt x="39007" y="18329"/>
                  </a:cubicBezTo>
                  <a:cubicBezTo>
                    <a:pt x="42565" y="18329"/>
                    <a:pt x="45614" y="19093"/>
                    <a:pt x="48409" y="20620"/>
                  </a:cubicBezTo>
                  <a:cubicBezTo>
                    <a:pt x="51078" y="22148"/>
                    <a:pt x="53111" y="24312"/>
                    <a:pt x="54635" y="27112"/>
                  </a:cubicBezTo>
                  <a:cubicBezTo>
                    <a:pt x="56160" y="29912"/>
                    <a:pt x="56795" y="33349"/>
                    <a:pt x="56795" y="37295"/>
                  </a:cubicBezTo>
                  <a:cubicBezTo>
                    <a:pt x="56795" y="41241"/>
                    <a:pt x="56033" y="44550"/>
                    <a:pt x="54635" y="47350"/>
                  </a:cubicBezTo>
                </a:path>
              </a:pathLst>
            </a:custGeom>
            <a:grpFill/>
            <a:ln w="12700" cap="flat">
              <a:noFill/>
              <a:prstDash val="solid"/>
              <a:miter/>
            </a:ln>
          </p:spPr>
          <p:txBody>
            <a:bodyPr rtlCol="0" anchor="ctr"/>
            <a:lstStyle/>
            <a:p>
              <a:endParaRPr lang="en-GB" sz="2400">
                <a:solidFill>
                  <a:schemeClr val="accent1"/>
                </a:solidFill>
              </a:endParaRPr>
            </a:p>
          </p:txBody>
        </p:sp>
        <p:sp>
          <p:nvSpPr>
            <p:cNvPr id="20" name="Vrije vorm 19">
              <a:extLst>
                <a:ext uri="{FF2B5EF4-FFF2-40B4-BE49-F238E27FC236}">
                  <a16:creationId xmlns:a16="http://schemas.microsoft.com/office/drawing/2014/main" id="{BF22DDE0-FB60-E230-8546-CE35EF97BD2E}"/>
                </a:ext>
              </a:extLst>
            </p:cNvPr>
            <p:cNvSpPr/>
            <p:nvPr/>
          </p:nvSpPr>
          <p:spPr>
            <a:xfrm>
              <a:off x="1372235" y="297844"/>
              <a:ext cx="78395" cy="74462"/>
            </a:xfrm>
            <a:custGeom>
              <a:avLst/>
              <a:gdLst>
                <a:gd name="connsiteX0" fmla="*/ 59591 w 78395"/>
                <a:gd name="connsiteY0" fmla="*/ 4582 h 74462"/>
                <a:gd name="connsiteX1" fmla="*/ 39261 w 78395"/>
                <a:gd name="connsiteY1" fmla="*/ 0 h 74462"/>
                <a:gd name="connsiteX2" fmla="*/ 18932 w 78395"/>
                <a:gd name="connsiteY2" fmla="*/ 4582 h 74462"/>
                <a:gd name="connsiteX3" fmla="*/ 5082 w 78395"/>
                <a:gd name="connsiteY3" fmla="*/ 17565 h 74462"/>
                <a:gd name="connsiteX4" fmla="*/ 0 w 78395"/>
                <a:gd name="connsiteY4" fmla="*/ 37167 h 74462"/>
                <a:gd name="connsiteX5" fmla="*/ 5082 w 78395"/>
                <a:gd name="connsiteY5" fmla="*/ 56769 h 74462"/>
                <a:gd name="connsiteX6" fmla="*/ 18932 w 78395"/>
                <a:gd name="connsiteY6" fmla="*/ 69880 h 74462"/>
                <a:gd name="connsiteX7" fmla="*/ 39134 w 78395"/>
                <a:gd name="connsiteY7" fmla="*/ 74462 h 74462"/>
                <a:gd name="connsiteX8" fmla="*/ 59464 w 78395"/>
                <a:gd name="connsiteY8" fmla="*/ 69880 h 74462"/>
                <a:gd name="connsiteX9" fmla="*/ 73313 w 78395"/>
                <a:gd name="connsiteY9" fmla="*/ 56769 h 74462"/>
                <a:gd name="connsiteX10" fmla="*/ 78395 w 78395"/>
                <a:gd name="connsiteY10" fmla="*/ 37167 h 74462"/>
                <a:gd name="connsiteX11" fmla="*/ 73313 w 78395"/>
                <a:gd name="connsiteY11" fmla="*/ 17565 h 74462"/>
                <a:gd name="connsiteX12" fmla="*/ 59464 w 78395"/>
                <a:gd name="connsiteY12" fmla="*/ 4582 h 74462"/>
                <a:gd name="connsiteX13" fmla="*/ 54635 w 78395"/>
                <a:gd name="connsiteY13" fmla="*/ 47350 h 74462"/>
                <a:gd name="connsiteX14" fmla="*/ 48409 w 78395"/>
                <a:gd name="connsiteY14" fmla="*/ 53969 h 74462"/>
                <a:gd name="connsiteX15" fmla="*/ 39007 w 78395"/>
                <a:gd name="connsiteY15" fmla="*/ 56260 h 74462"/>
                <a:gd name="connsiteX16" fmla="*/ 29605 w 78395"/>
                <a:gd name="connsiteY16" fmla="*/ 53969 h 74462"/>
                <a:gd name="connsiteX17" fmla="*/ 23379 w 78395"/>
                <a:gd name="connsiteY17" fmla="*/ 47350 h 74462"/>
                <a:gd name="connsiteX18" fmla="*/ 21219 w 78395"/>
                <a:gd name="connsiteY18" fmla="*/ 37295 h 74462"/>
                <a:gd name="connsiteX19" fmla="*/ 23379 w 78395"/>
                <a:gd name="connsiteY19" fmla="*/ 27112 h 74462"/>
                <a:gd name="connsiteX20" fmla="*/ 29605 w 78395"/>
                <a:gd name="connsiteY20" fmla="*/ 20620 h 74462"/>
                <a:gd name="connsiteX21" fmla="*/ 39007 w 78395"/>
                <a:gd name="connsiteY21" fmla="*/ 18329 h 74462"/>
                <a:gd name="connsiteX22" fmla="*/ 48409 w 78395"/>
                <a:gd name="connsiteY22" fmla="*/ 20620 h 74462"/>
                <a:gd name="connsiteX23" fmla="*/ 54635 w 78395"/>
                <a:gd name="connsiteY23" fmla="*/ 27112 h 74462"/>
                <a:gd name="connsiteX24" fmla="*/ 56795 w 78395"/>
                <a:gd name="connsiteY24" fmla="*/ 37295 h 74462"/>
                <a:gd name="connsiteX25" fmla="*/ 54635 w 78395"/>
                <a:gd name="connsiteY25" fmla="*/ 47350 h 7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8395" h="74462">
                  <a:moveTo>
                    <a:pt x="59591" y="4582"/>
                  </a:moveTo>
                  <a:cubicBezTo>
                    <a:pt x="53746" y="1527"/>
                    <a:pt x="46885" y="0"/>
                    <a:pt x="39261" y="0"/>
                  </a:cubicBezTo>
                  <a:cubicBezTo>
                    <a:pt x="31638" y="0"/>
                    <a:pt x="24776" y="1527"/>
                    <a:pt x="18932" y="4582"/>
                  </a:cubicBezTo>
                  <a:cubicBezTo>
                    <a:pt x="13087" y="7637"/>
                    <a:pt x="8513" y="11965"/>
                    <a:pt x="5082" y="17565"/>
                  </a:cubicBezTo>
                  <a:cubicBezTo>
                    <a:pt x="1779" y="23166"/>
                    <a:pt x="0" y="29658"/>
                    <a:pt x="0" y="37167"/>
                  </a:cubicBezTo>
                  <a:cubicBezTo>
                    <a:pt x="0" y="44677"/>
                    <a:pt x="1652" y="51042"/>
                    <a:pt x="5082" y="56769"/>
                  </a:cubicBezTo>
                  <a:cubicBezTo>
                    <a:pt x="8386" y="62370"/>
                    <a:pt x="13087" y="66698"/>
                    <a:pt x="18932" y="69880"/>
                  </a:cubicBezTo>
                  <a:cubicBezTo>
                    <a:pt x="24904" y="72935"/>
                    <a:pt x="31638" y="74462"/>
                    <a:pt x="39134" y="74462"/>
                  </a:cubicBezTo>
                  <a:cubicBezTo>
                    <a:pt x="46631" y="74462"/>
                    <a:pt x="53619" y="72935"/>
                    <a:pt x="59464" y="69880"/>
                  </a:cubicBezTo>
                  <a:cubicBezTo>
                    <a:pt x="65308" y="66825"/>
                    <a:pt x="70009" y="62370"/>
                    <a:pt x="73313" y="56769"/>
                  </a:cubicBezTo>
                  <a:cubicBezTo>
                    <a:pt x="76616" y="51169"/>
                    <a:pt x="78395" y="44677"/>
                    <a:pt x="78395" y="37167"/>
                  </a:cubicBezTo>
                  <a:cubicBezTo>
                    <a:pt x="78395" y="29658"/>
                    <a:pt x="76744" y="23166"/>
                    <a:pt x="73313" y="17565"/>
                  </a:cubicBezTo>
                  <a:cubicBezTo>
                    <a:pt x="70009" y="11965"/>
                    <a:pt x="65435" y="7637"/>
                    <a:pt x="59464" y="4582"/>
                  </a:cubicBezTo>
                  <a:moveTo>
                    <a:pt x="54635" y="47350"/>
                  </a:moveTo>
                  <a:cubicBezTo>
                    <a:pt x="53111" y="50278"/>
                    <a:pt x="51078" y="52442"/>
                    <a:pt x="48409" y="53969"/>
                  </a:cubicBezTo>
                  <a:cubicBezTo>
                    <a:pt x="45741" y="55497"/>
                    <a:pt x="42565" y="56260"/>
                    <a:pt x="39007" y="56260"/>
                  </a:cubicBezTo>
                  <a:cubicBezTo>
                    <a:pt x="35449" y="56260"/>
                    <a:pt x="32400" y="55497"/>
                    <a:pt x="29605" y="53969"/>
                  </a:cubicBezTo>
                  <a:cubicBezTo>
                    <a:pt x="26937" y="52442"/>
                    <a:pt x="24904" y="50278"/>
                    <a:pt x="23379" y="47350"/>
                  </a:cubicBezTo>
                  <a:cubicBezTo>
                    <a:pt x="21854" y="44423"/>
                    <a:pt x="21219" y="41113"/>
                    <a:pt x="21219" y="37295"/>
                  </a:cubicBezTo>
                  <a:cubicBezTo>
                    <a:pt x="21219" y="33476"/>
                    <a:pt x="21981" y="29912"/>
                    <a:pt x="23379" y="27112"/>
                  </a:cubicBezTo>
                  <a:cubicBezTo>
                    <a:pt x="24904" y="24312"/>
                    <a:pt x="26937" y="22148"/>
                    <a:pt x="29605" y="20620"/>
                  </a:cubicBezTo>
                  <a:cubicBezTo>
                    <a:pt x="32273" y="19093"/>
                    <a:pt x="35449" y="18329"/>
                    <a:pt x="39007" y="18329"/>
                  </a:cubicBezTo>
                  <a:cubicBezTo>
                    <a:pt x="42565" y="18329"/>
                    <a:pt x="45614" y="19093"/>
                    <a:pt x="48409" y="20620"/>
                  </a:cubicBezTo>
                  <a:cubicBezTo>
                    <a:pt x="51078" y="22148"/>
                    <a:pt x="53111" y="24312"/>
                    <a:pt x="54635" y="27112"/>
                  </a:cubicBezTo>
                  <a:cubicBezTo>
                    <a:pt x="56160" y="29912"/>
                    <a:pt x="56795" y="33349"/>
                    <a:pt x="56795" y="37295"/>
                  </a:cubicBezTo>
                  <a:cubicBezTo>
                    <a:pt x="56795" y="41241"/>
                    <a:pt x="56033" y="44550"/>
                    <a:pt x="54635" y="47350"/>
                  </a:cubicBezTo>
                </a:path>
              </a:pathLst>
            </a:custGeom>
            <a:grpFill/>
            <a:ln w="12700" cap="flat">
              <a:noFill/>
              <a:prstDash val="solid"/>
              <a:miter/>
            </a:ln>
          </p:spPr>
          <p:txBody>
            <a:bodyPr rtlCol="0" anchor="ctr"/>
            <a:lstStyle/>
            <a:p>
              <a:endParaRPr lang="en-GB" sz="2400">
                <a:solidFill>
                  <a:schemeClr val="accent1"/>
                </a:solidFill>
              </a:endParaRPr>
            </a:p>
          </p:txBody>
        </p:sp>
        <p:sp>
          <p:nvSpPr>
            <p:cNvPr id="21" name="Vrije vorm 20">
              <a:extLst>
                <a:ext uri="{FF2B5EF4-FFF2-40B4-BE49-F238E27FC236}">
                  <a16:creationId xmlns:a16="http://schemas.microsoft.com/office/drawing/2014/main" id="{DE338DF8-3AB4-DC85-78B0-11FE9D19A8E8}"/>
                </a:ext>
              </a:extLst>
            </p:cNvPr>
            <p:cNvSpPr/>
            <p:nvPr/>
          </p:nvSpPr>
          <p:spPr>
            <a:xfrm>
              <a:off x="1463971" y="269205"/>
              <a:ext cx="20964" cy="101574"/>
            </a:xfrm>
            <a:custGeom>
              <a:avLst/>
              <a:gdLst>
                <a:gd name="connsiteX0" fmla="*/ 0 w 20964"/>
                <a:gd name="connsiteY0" fmla="*/ 0 h 101574"/>
                <a:gd name="connsiteX1" fmla="*/ 20965 w 20964"/>
                <a:gd name="connsiteY1" fmla="*/ 0 h 101574"/>
                <a:gd name="connsiteX2" fmla="*/ 20965 w 20964"/>
                <a:gd name="connsiteY2" fmla="*/ 101574 h 101574"/>
                <a:gd name="connsiteX3" fmla="*/ 0 w 20964"/>
                <a:gd name="connsiteY3" fmla="*/ 101574 h 101574"/>
              </a:gdLst>
              <a:ahLst/>
              <a:cxnLst>
                <a:cxn ang="0">
                  <a:pos x="connsiteX0" y="connsiteY0"/>
                </a:cxn>
                <a:cxn ang="0">
                  <a:pos x="connsiteX1" y="connsiteY1"/>
                </a:cxn>
                <a:cxn ang="0">
                  <a:pos x="connsiteX2" y="connsiteY2"/>
                </a:cxn>
                <a:cxn ang="0">
                  <a:pos x="connsiteX3" y="connsiteY3"/>
                </a:cxn>
              </a:cxnLst>
              <a:rect l="l" t="t" r="r" b="b"/>
              <a:pathLst>
                <a:path w="20964" h="101574">
                  <a:moveTo>
                    <a:pt x="0" y="0"/>
                  </a:moveTo>
                  <a:lnTo>
                    <a:pt x="20965" y="0"/>
                  </a:lnTo>
                  <a:lnTo>
                    <a:pt x="20965" y="101574"/>
                  </a:lnTo>
                  <a:lnTo>
                    <a:pt x="0" y="101574"/>
                  </a:lnTo>
                  <a:close/>
                </a:path>
              </a:pathLst>
            </a:custGeom>
            <a:grpFill/>
            <a:ln w="12700" cap="flat">
              <a:noFill/>
              <a:prstDash val="solid"/>
              <a:miter/>
            </a:ln>
          </p:spPr>
          <p:txBody>
            <a:bodyPr rtlCol="0" anchor="ctr"/>
            <a:lstStyle/>
            <a:p>
              <a:endParaRPr lang="en-GB" sz="2400">
                <a:solidFill>
                  <a:schemeClr val="accent1"/>
                </a:solidFill>
              </a:endParaRPr>
            </a:p>
          </p:txBody>
        </p:sp>
        <p:sp>
          <p:nvSpPr>
            <p:cNvPr id="22" name="Vrije vorm 21">
              <a:extLst>
                <a:ext uri="{FF2B5EF4-FFF2-40B4-BE49-F238E27FC236}">
                  <a16:creationId xmlns:a16="http://schemas.microsoft.com/office/drawing/2014/main" id="{7437758B-8473-65AD-561B-74DD47BE8ED6}"/>
                </a:ext>
              </a:extLst>
            </p:cNvPr>
            <p:cNvSpPr/>
            <p:nvPr/>
          </p:nvSpPr>
          <p:spPr>
            <a:xfrm>
              <a:off x="683449" y="269205"/>
              <a:ext cx="88941" cy="101574"/>
            </a:xfrm>
            <a:custGeom>
              <a:avLst/>
              <a:gdLst>
                <a:gd name="connsiteX0" fmla="*/ 0 w 88941"/>
                <a:gd name="connsiteY0" fmla="*/ 0 h 101574"/>
                <a:gd name="connsiteX1" fmla="*/ 0 w 88941"/>
                <a:gd name="connsiteY1" fmla="*/ 101574 h 101574"/>
                <a:gd name="connsiteX2" fmla="*/ 18042 w 88941"/>
                <a:gd name="connsiteY2" fmla="*/ 101574 h 101574"/>
                <a:gd name="connsiteX3" fmla="*/ 22108 w 88941"/>
                <a:gd name="connsiteY3" fmla="*/ 101574 h 101574"/>
                <a:gd name="connsiteX4" fmla="*/ 22108 w 88941"/>
                <a:gd name="connsiteY4" fmla="*/ 58933 h 101574"/>
                <a:gd name="connsiteX5" fmla="*/ 66833 w 88941"/>
                <a:gd name="connsiteY5" fmla="*/ 58933 h 101574"/>
                <a:gd name="connsiteX6" fmla="*/ 66833 w 88941"/>
                <a:gd name="connsiteY6" fmla="*/ 101574 h 101574"/>
                <a:gd name="connsiteX7" fmla="*/ 88941 w 88941"/>
                <a:gd name="connsiteY7" fmla="*/ 101574 h 101574"/>
                <a:gd name="connsiteX8" fmla="*/ 88941 w 88941"/>
                <a:gd name="connsiteY8" fmla="*/ 0 h 101574"/>
                <a:gd name="connsiteX9" fmla="*/ 66833 w 88941"/>
                <a:gd name="connsiteY9" fmla="*/ 0 h 101574"/>
                <a:gd name="connsiteX10" fmla="*/ 66833 w 88941"/>
                <a:gd name="connsiteY10" fmla="*/ 39713 h 101574"/>
                <a:gd name="connsiteX11" fmla="*/ 22108 w 88941"/>
                <a:gd name="connsiteY11" fmla="*/ 39713 h 101574"/>
                <a:gd name="connsiteX12" fmla="*/ 22108 w 88941"/>
                <a:gd name="connsiteY12" fmla="*/ 0 h 101574"/>
                <a:gd name="connsiteX13" fmla="*/ 0 w 88941"/>
                <a:gd name="connsiteY13" fmla="*/ 0 h 10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8941" h="101574">
                  <a:moveTo>
                    <a:pt x="0" y="0"/>
                  </a:moveTo>
                  <a:lnTo>
                    <a:pt x="0" y="101574"/>
                  </a:lnTo>
                  <a:lnTo>
                    <a:pt x="18042" y="101574"/>
                  </a:lnTo>
                  <a:lnTo>
                    <a:pt x="22108" y="101574"/>
                  </a:lnTo>
                  <a:lnTo>
                    <a:pt x="22108" y="58933"/>
                  </a:lnTo>
                  <a:lnTo>
                    <a:pt x="66833" y="58933"/>
                  </a:lnTo>
                  <a:lnTo>
                    <a:pt x="66833" y="101574"/>
                  </a:lnTo>
                  <a:lnTo>
                    <a:pt x="88941" y="101574"/>
                  </a:lnTo>
                  <a:lnTo>
                    <a:pt x="88941" y="0"/>
                  </a:lnTo>
                  <a:lnTo>
                    <a:pt x="66833" y="0"/>
                  </a:lnTo>
                  <a:lnTo>
                    <a:pt x="66833" y="39713"/>
                  </a:lnTo>
                  <a:lnTo>
                    <a:pt x="22108" y="39713"/>
                  </a:lnTo>
                  <a:lnTo>
                    <a:pt x="22108" y="0"/>
                  </a:lnTo>
                  <a:lnTo>
                    <a:pt x="0" y="0"/>
                  </a:lnTo>
                  <a:close/>
                </a:path>
              </a:pathLst>
            </a:custGeom>
            <a:grpFill/>
            <a:ln w="12700" cap="flat">
              <a:noFill/>
              <a:prstDash val="solid"/>
              <a:miter/>
            </a:ln>
          </p:spPr>
          <p:txBody>
            <a:bodyPr rtlCol="0" anchor="ctr"/>
            <a:lstStyle/>
            <a:p>
              <a:endParaRPr lang="en-GB" sz="2400">
                <a:solidFill>
                  <a:schemeClr val="accent1"/>
                </a:solidFill>
              </a:endParaRPr>
            </a:p>
          </p:txBody>
        </p:sp>
        <p:sp>
          <p:nvSpPr>
            <p:cNvPr id="23" name="Vrije vorm 22">
              <a:extLst>
                <a:ext uri="{FF2B5EF4-FFF2-40B4-BE49-F238E27FC236}">
                  <a16:creationId xmlns:a16="http://schemas.microsoft.com/office/drawing/2014/main" id="{34E2F901-FFBD-859E-1D4A-4B3B54F5B64D}"/>
                </a:ext>
              </a:extLst>
            </p:cNvPr>
            <p:cNvSpPr/>
            <p:nvPr/>
          </p:nvSpPr>
          <p:spPr>
            <a:xfrm>
              <a:off x="841764" y="420548"/>
              <a:ext cx="24014" cy="23038"/>
            </a:xfrm>
            <a:custGeom>
              <a:avLst/>
              <a:gdLst>
                <a:gd name="connsiteX0" fmla="*/ 11944 w 24014"/>
                <a:gd name="connsiteY0" fmla="*/ 0 h 23038"/>
                <a:gd name="connsiteX1" fmla="*/ 3176 w 24014"/>
                <a:gd name="connsiteY1" fmla="*/ 3182 h 23038"/>
                <a:gd name="connsiteX2" fmla="*/ 0 w 24014"/>
                <a:gd name="connsiteY2" fmla="*/ 11456 h 23038"/>
                <a:gd name="connsiteX3" fmla="*/ 3176 w 24014"/>
                <a:gd name="connsiteY3" fmla="*/ 19729 h 23038"/>
                <a:gd name="connsiteX4" fmla="*/ 11944 w 24014"/>
                <a:gd name="connsiteY4" fmla="*/ 23039 h 23038"/>
                <a:gd name="connsiteX5" fmla="*/ 20711 w 24014"/>
                <a:gd name="connsiteY5" fmla="*/ 19857 h 23038"/>
                <a:gd name="connsiteX6" fmla="*/ 24014 w 24014"/>
                <a:gd name="connsiteY6" fmla="*/ 11583 h 23038"/>
                <a:gd name="connsiteX7" fmla="*/ 20711 w 24014"/>
                <a:gd name="connsiteY7" fmla="*/ 3309 h 23038"/>
                <a:gd name="connsiteX8" fmla="*/ 11944 w 24014"/>
                <a:gd name="connsiteY8" fmla="*/ 0 h 2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14" h="23038">
                  <a:moveTo>
                    <a:pt x="11944" y="0"/>
                  </a:moveTo>
                  <a:cubicBezTo>
                    <a:pt x="8259" y="0"/>
                    <a:pt x="5209" y="1018"/>
                    <a:pt x="3176" y="3182"/>
                  </a:cubicBezTo>
                  <a:cubicBezTo>
                    <a:pt x="1016" y="5346"/>
                    <a:pt x="0" y="8019"/>
                    <a:pt x="0" y="11456"/>
                  </a:cubicBezTo>
                  <a:cubicBezTo>
                    <a:pt x="0" y="14892"/>
                    <a:pt x="1016" y="17565"/>
                    <a:pt x="3176" y="19729"/>
                  </a:cubicBezTo>
                  <a:cubicBezTo>
                    <a:pt x="5336" y="21893"/>
                    <a:pt x="8259" y="23039"/>
                    <a:pt x="11944" y="23039"/>
                  </a:cubicBezTo>
                  <a:cubicBezTo>
                    <a:pt x="15628" y="23039"/>
                    <a:pt x="18551" y="22020"/>
                    <a:pt x="20711" y="19857"/>
                  </a:cubicBezTo>
                  <a:cubicBezTo>
                    <a:pt x="22871" y="17693"/>
                    <a:pt x="24014" y="15020"/>
                    <a:pt x="24014" y="11583"/>
                  </a:cubicBezTo>
                  <a:cubicBezTo>
                    <a:pt x="24014" y="8146"/>
                    <a:pt x="22871" y="5473"/>
                    <a:pt x="20711" y="3309"/>
                  </a:cubicBezTo>
                  <a:cubicBezTo>
                    <a:pt x="18551" y="1146"/>
                    <a:pt x="15628" y="0"/>
                    <a:pt x="11944" y="0"/>
                  </a:cubicBezTo>
                </a:path>
              </a:pathLst>
            </a:custGeom>
            <a:grpFill/>
            <a:ln w="12700" cap="flat">
              <a:noFill/>
              <a:prstDash val="solid"/>
              <a:miter/>
            </a:ln>
          </p:spPr>
          <p:txBody>
            <a:bodyPr rtlCol="0" anchor="ctr"/>
            <a:lstStyle/>
            <a:p>
              <a:endParaRPr lang="en-GB" sz="2400">
                <a:solidFill>
                  <a:schemeClr val="accent1"/>
                </a:solidFill>
              </a:endParaRPr>
            </a:p>
          </p:txBody>
        </p:sp>
        <p:sp>
          <p:nvSpPr>
            <p:cNvPr id="24" name="Vrije vorm 23">
              <a:extLst>
                <a:ext uri="{FF2B5EF4-FFF2-40B4-BE49-F238E27FC236}">
                  <a16:creationId xmlns:a16="http://schemas.microsoft.com/office/drawing/2014/main" id="{86521B18-4F9A-A3BD-BEEB-66C130BBAC9D}"/>
                </a:ext>
              </a:extLst>
            </p:cNvPr>
            <p:cNvSpPr/>
            <p:nvPr/>
          </p:nvSpPr>
          <p:spPr>
            <a:xfrm>
              <a:off x="755491" y="453006"/>
              <a:ext cx="74075" cy="74589"/>
            </a:xfrm>
            <a:custGeom>
              <a:avLst/>
              <a:gdLst>
                <a:gd name="connsiteX0" fmla="*/ 56541 w 74075"/>
                <a:gd name="connsiteY0" fmla="*/ 3946 h 74589"/>
                <a:gd name="connsiteX1" fmla="*/ 37609 w 74075"/>
                <a:gd name="connsiteY1" fmla="*/ 0 h 74589"/>
                <a:gd name="connsiteX2" fmla="*/ 18424 w 74075"/>
                <a:gd name="connsiteY2" fmla="*/ 4582 h 74589"/>
                <a:gd name="connsiteX3" fmla="*/ 4955 w 74075"/>
                <a:gd name="connsiteY3" fmla="*/ 17565 h 74589"/>
                <a:gd name="connsiteX4" fmla="*/ 0 w 74075"/>
                <a:gd name="connsiteY4" fmla="*/ 37295 h 74589"/>
                <a:gd name="connsiteX5" fmla="*/ 5464 w 74075"/>
                <a:gd name="connsiteY5" fmla="*/ 57915 h 74589"/>
                <a:gd name="connsiteX6" fmla="*/ 20075 w 74075"/>
                <a:gd name="connsiteY6" fmla="*/ 70389 h 74589"/>
                <a:gd name="connsiteX7" fmla="*/ 40278 w 74075"/>
                <a:gd name="connsiteY7" fmla="*/ 74589 h 74589"/>
                <a:gd name="connsiteX8" fmla="*/ 56668 w 74075"/>
                <a:gd name="connsiteY8" fmla="*/ 72171 h 74589"/>
                <a:gd name="connsiteX9" fmla="*/ 70899 w 74075"/>
                <a:gd name="connsiteY9" fmla="*/ 65298 h 74589"/>
                <a:gd name="connsiteX10" fmla="*/ 64546 w 74075"/>
                <a:gd name="connsiteY10" fmla="*/ 50532 h 74589"/>
                <a:gd name="connsiteX11" fmla="*/ 54254 w 74075"/>
                <a:gd name="connsiteY11" fmla="*/ 55624 h 74589"/>
                <a:gd name="connsiteX12" fmla="*/ 42565 w 74075"/>
                <a:gd name="connsiteY12" fmla="*/ 57533 h 74589"/>
                <a:gd name="connsiteX13" fmla="*/ 32019 w 74075"/>
                <a:gd name="connsiteY13" fmla="*/ 55878 h 74589"/>
                <a:gd name="connsiteX14" fmla="*/ 24904 w 74075"/>
                <a:gd name="connsiteY14" fmla="*/ 50914 h 74589"/>
                <a:gd name="connsiteX15" fmla="*/ 21600 w 74075"/>
                <a:gd name="connsiteY15" fmla="*/ 42768 h 74589"/>
                <a:gd name="connsiteX16" fmla="*/ 71280 w 74075"/>
                <a:gd name="connsiteY16" fmla="*/ 42768 h 74589"/>
                <a:gd name="connsiteX17" fmla="*/ 73313 w 74075"/>
                <a:gd name="connsiteY17" fmla="*/ 37167 h 74589"/>
                <a:gd name="connsiteX18" fmla="*/ 74075 w 74075"/>
                <a:gd name="connsiteY18" fmla="*/ 31185 h 74589"/>
                <a:gd name="connsiteX19" fmla="*/ 69501 w 74075"/>
                <a:gd name="connsiteY19" fmla="*/ 15020 h 74589"/>
                <a:gd name="connsiteX20" fmla="*/ 56795 w 74075"/>
                <a:gd name="connsiteY20" fmla="*/ 3946 h 74589"/>
                <a:gd name="connsiteX21" fmla="*/ 52602 w 74075"/>
                <a:gd name="connsiteY21" fmla="*/ 28385 h 74589"/>
                <a:gd name="connsiteX22" fmla="*/ 52475 w 74075"/>
                <a:gd name="connsiteY22" fmla="*/ 29021 h 74589"/>
                <a:gd name="connsiteX23" fmla="*/ 21600 w 74075"/>
                <a:gd name="connsiteY23" fmla="*/ 29021 h 74589"/>
                <a:gd name="connsiteX24" fmla="*/ 24649 w 74075"/>
                <a:gd name="connsiteY24" fmla="*/ 22148 h 74589"/>
                <a:gd name="connsiteX25" fmla="*/ 30494 w 74075"/>
                <a:gd name="connsiteY25" fmla="*/ 17693 h 74589"/>
                <a:gd name="connsiteX26" fmla="*/ 38499 w 74075"/>
                <a:gd name="connsiteY26" fmla="*/ 16038 h 74589"/>
                <a:gd name="connsiteX27" fmla="*/ 46504 w 74075"/>
                <a:gd name="connsiteY27" fmla="*/ 17438 h 74589"/>
                <a:gd name="connsiteX28" fmla="*/ 51205 w 74075"/>
                <a:gd name="connsiteY28" fmla="*/ 21384 h 74589"/>
                <a:gd name="connsiteX29" fmla="*/ 52729 w 74075"/>
                <a:gd name="connsiteY29" fmla="*/ 27366 h 74589"/>
                <a:gd name="connsiteX30" fmla="*/ 52729 w 74075"/>
                <a:gd name="connsiteY30" fmla="*/ 28257 h 7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75" h="74589">
                  <a:moveTo>
                    <a:pt x="56541" y="3946"/>
                  </a:moveTo>
                  <a:cubicBezTo>
                    <a:pt x="51078" y="1273"/>
                    <a:pt x="44852" y="0"/>
                    <a:pt x="37609" y="0"/>
                  </a:cubicBezTo>
                  <a:cubicBezTo>
                    <a:pt x="30367" y="0"/>
                    <a:pt x="24141" y="1527"/>
                    <a:pt x="18424" y="4582"/>
                  </a:cubicBezTo>
                  <a:cubicBezTo>
                    <a:pt x="12706" y="7637"/>
                    <a:pt x="8259" y="11965"/>
                    <a:pt x="4955" y="17565"/>
                  </a:cubicBezTo>
                  <a:cubicBezTo>
                    <a:pt x="1652" y="23166"/>
                    <a:pt x="0" y="29785"/>
                    <a:pt x="0" y="37295"/>
                  </a:cubicBezTo>
                  <a:cubicBezTo>
                    <a:pt x="0" y="45568"/>
                    <a:pt x="1779" y="52442"/>
                    <a:pt x="5464" y="57915"/>
                  </a:cubicBezTo>
                  <a:cubicBezTo>
                    <a:pt x="9148" y="63516"/>
                    <a:pt x="13977" y="67589"/>
                    <a:pt x="20075" y="70389"/>
                  </a:cubicBezTo>
                  <a:cubicBezTo>
                    <a:pt x="26174" y="73189"/>
                    <a:pt x="32908" y="74589"/>
                    <a:pt x="40278" y="74589"/>
                  </a:cubicBezTo>
                  <a:cubicBezTo>
                    <a:pt x="45995" y="74589"/>
                    <a:pt x="51459" y="73826"/>
                    <a:pt x="56668" y="72171"/>
                  </a:cubicBezTo>
                  <a:cubicBezTo>
                    <a:pt x="61751" y="70644"/>
                    <a:pt x="66452" y="68352"/>
                    <a:pt x="70899" y="65298"/>
                  </a:cubicBezTo>
                  <a:lnTo>
                    <a:pt x="64546" y="50532"/>
                  </a:lnTo>
                  <a:cubicBezTo>
                    <a:pt x="61242" y="52696"/>
                    <a:pt x="57812" y="54351"/>
                    <a:pt x="54254" y="55624"/>
                  </a:cubicBezTo>
                  <a:cubicBezTo>
                    <a:pt x="50569" y="56897"/>
                    <a:pt x="46758" y="57533"/>
                    <a:pt x="42565" y="57533"/>
                  </a:cubicBezTo>
                  <a:cubicBezTo>
                    <a:pt x="38372" y="57533"/>
                    <a:pt x="35068" y="57024"/>
                    <a:pt x="32019" y="55878"/>
                  </a:cubicBezTo>
                  <a:cubicBezTo>
                    <a:pt x="28969" y="54733"/>
                    <a:pt x="26555" y="53078"/>
                    <a:pt x="24904" y="50914"/>
                  </a:cubicBezTo>
                  <a:cubicBezTo>
                    <a:pt x="23125" y="48750"/>
                    <a:pt x="22108" y="46077"/>
                    <a:pt x="21600" y="42768"/>
                  </a:cubicBezTo>
                  <a:lnTo>
                    <a:pt x="71280" y="42768"/>
                  </a:lnTo>
                  <a:cubicBezTo>
                    <a:pt x="72042" y="41241"/>
                    <a:pt x="72805" y="39331"/>
                    <a:pt x="73313" y="37167"/>
                  </a:cubicBezTo>
                  <a:cubicBezTo>
                    <a:pt x="73821" y="35004"/>
                    <a:pt x="74075" y="32967"/>
                    <a:pt x="74075" y="31185"/>
                  </a:cubicBezTo>
                  <a:cubicBezTo>
                    <a:pt x="74075" y="25075"/>
                    <a:pt x="72551" y="19729"/>
                    <a:pt x="69501" y="15020"/>
                  </a:cubicBezTo>
                  <a:cubicBezTo>
                    <a:pt x="66452" y="10310"/>
                    <a:pt x="62259" y="6619"/>
                    <a:pt x="56795" y="3946"/>
                  </a:cubicBezTo>
                  <a:moveTo>
                    <a:pt x="52602" y="28385"/>
                  </a:moveTo>
                  <a:cubicBezTo>
                    <a:pt x="52602" y="28385"/>
                    <a:pt x="52602" y="28767"/>
                    <a:pt x="52475" y="29021"/>
                  </a:cubicBezTo>
                  <a:lnTo>
                    <a:pt x="21600" y="29021"/>
                  </a:lnTo>
                  <a:cubicBezTo>
                    <a:pt x="22108" y="26348"/>
                    <a:pt x="23125" y="24057"/>
                    <a:pt x="24649" y="22148"/>
                  </a:cubicBezTo>
                  <a:cubicBezTo>
                    <a:pt x="26174" y="20238"/>
                    <a:pt x="28080" y="18711"/>
                    <a:pt x="30494" y="17693"/>
                  </a:cubicBezTo>
                  <a:cubicBezTo>
                    <a:pt x="32908" y="16674"/>
                    <a:pt x="35576" y="16038"/>
                    <a:pt x="38499" y="16038"/>
                  </a:cubicBezTo>
                  <a:cubicBezTo>
                    <a:pt x="41802" y="16038"/>
                    <a:pt x="44344" y="16547"/>
                    <a:pt x="46504" y="17438"/>
                  </a:cubicBezTo>
                  <a:cubicBezTo>
                    <a:pt x="48536" y="18456"/>
                    <a:pt x="50188" y="19729"/>
                    <a:pt x="51205" y="21384"/>
                  </a:cubicBezTo>
                  <a:cubicBezTo>
                    <a:pt x="52221" y="23039"/>
                    <a:pt x="52729" y="25075"/>
                    <a:pt x="52729" y="27366"/>
                  </a:cubicBezTo>
                  <a:lnTo>
                    <a:pt x="52729" y="28257"/>
                  </a:lnTo>
                  <a:close/>
                </a:path>
              </a:pathLst>
            </a:custGeom>
            <a:grpFill/>
            <a:ln w="12700" cap="flat">
              <a:noFill/>
              <a:prstDash val="solid"/>
              <a:miter/>
            </a:ln>
          </p:spPr>
          <p:txBody>
            <a:bodyPr rtlCol="0" anchor="ctr"/>
            <a:lstStyle/>
            <a:p>
              <a:endParaRPr lang="en-GB" sz="2400">
                <a:solidFill>
                  <a:schemeClr val="accent1"/>
                </a:solidFill>
              </a:endParaRPr>
            </a:p>
          </p:txBody>
        </p:sp>
        <p:sp>
          <p:nvSpPr>
            <p:cNvPr id="25" name="Vrije vorm 24">
              <a:extLst>
                <a:ext uri="{FF2B5EF4-FFF2-40B4-BE49-F238E27FC236}">
                  <a16:creationId xmlns:a16="http://schemas.microsoft.com/office/drawing/2014/main" id="{9D132C09-CB8C-6AAF-2F38-AD89EEF7979C}"/>
                </a:ext>
              </a:extLst>
            </p:cNvPr>
            <p:cNvSpPr/>
            <p:nvPr/>
          </p:nvSpPr>
          <p:spPr>
            <a:xfrm>
              <a:off x="843289" y="454533"/>
              <a:ext cx="20964" cy="71407"/>
            </a:xfrm>
            <a:custGeom>
              <a:avLst/>
              <a:gdLst>
                <a:gd name="connsiteX0" fmla="*/ 0 w 20964"/>
                <a:gd name="connsiteY0" fmla="*/ 0 h 71407"/>
                <a:gd name="connsiteX1" fmla="*/ 20965 w 20964"/>
                <a:gd name="connsiteY1" fmla="*/ 0 h 71407"/>
                <a:gd name="connsiteX2" fmla="*/ 20965 w 20964"/>
                <a:gd name="connsiteY2" fmla="*/ 71407 h 71407"/>
                <a:gd name="connsiteX3" fmla="*/ 0 w 20964"/>
                <a:gd name="connsiteY3" fmla="*/ 71407 h 71407"/>
              </a:gdLst>
              <a:ahLst/>
              <a:cxnLst>
                <a:cxn ang="0">
                  <a:pos x="connsiteX0" y="connsiteY0"/>
                </a:cxn>
                <a:cxn ang="0">
                  <a:pos x="connsiteX1" y="connsiteY1"/>
                </a:cxn>
                <a:cxn ang="0">
                  <a:pos x="connsiteX2" y="connsiteY2"/>
                </a:cxn>
                <a:cxn ang="0">
                  <a:pos x="connsiteX3" y="connsiteY3"/>
                </a:cxn>
              </a:cxnLst>
              <a:rect l="l" t="t" r="r" b="b"/>
              <a:pathLst>
                <a:path w="20964" h="71407">
                  <a:moveTo>
                    <a:pt x="0" y="0"/>
                  </a:moveTo>
                  <a:lnTo>
                    <a:pt x="20965" y="0"/>
                  </a:lnTo>
                  <a:lnTo>
                    <a:pt x="20965" y="71407"/>
                  </a:lnTo>
                  <a:lnTo>
                    <a:pt x="0" y="71407"/>
                  </a:lnTo>
                  <a:close/>
                </a:path>
              </a:pathLst>
            </a:custGeom>
            <a:grpFill/>
            <a:ln w="12700" cap="flat">
              <a:noFill/>
              <a:prstDash val="solid"/>
              <a:miter/>
            </a:ln>
          </p:spPr>
          <p:txBody>
            <a:bodyPr rtlCol="0" anchor="ctr"/>
            <a:lstStyle/>
            <a:p>
              <a:endParaRPr lang="en-GB" sz="2400">
                <a:solidFill>
                  <a:schemeClr val="accent1"/>
                </a:solidFill>
              </a:endParaRPr>
            </a:p>
          </p:txBody>
        </p:sp>
        <p:sp>
          <p:nvSpPr>
            <p:cNvPr id="26" name="Vrije vorm 25">
              <a:extLst>
                <a:ext uri="{FF2B5EF4-FFF2-40B4-BE49-F238E27FC236}">
                  <a16:creationId xmlns:a16="http://schemas.microsoft.com/office/drawing/2014/main" id="{ED07F5E1-8886-72AC-9D22-F33815B8ADEF}"/>
                </a:ext>
              </a:extLst>
            </p:cNvPr>
            <p:cNvSpPr/>
            <p:nvPr/>
          </p:nvSpPr>
          <p:spPr>
            <a:xfrm>
              <a:off x="878230" y="424493"/>
              <a:ext cx="76870" cy="103101"/>
            </a:xfrm>
            <a:custGeom>
              <a:avLst/>
              <a:gdLst>
                <a:gd name="connsiteX0" fmla="*/ 55652 w 76870"/>
                <a:gd name="connsiteY0" fmla="*/ 37804 h 103101"/>
                <a:gd name="connsiteX1" fmla="*/ 46885 w 76870"/>
                <a:gd name="connsiteY1" fmla="*/ 31058 h 103101"/>
                <a:gd name="connsiteX2" fmla="*/ 34179 w 76870"/>
                <a:gd name="connsiteY2" fmla="*/ 28512 h 103101"/>
                <a:gd name="connsiteX3" fmla="*/ 16899 w 76870"/>
                <a:gd name="connsiteY3" fmla="*/ 32967 h 103101"/>
                <a:gd name="connsiteX4" fmla="*/ 4574 w 76870"/>
                <a:gd name="connsiteY4" fmla="*/ 45823 h 103101"/>
                <a:gd name="connsiteX5" fmla="*/ 0 w 76870"/>
                <a:gd name="connsiteY5" fmla="*/ 65807 h 103101"/>
                <a:gd name="connsiteX6" fmla="*/ 4574 w 76870"/>
                <a:gd name="connsiteY6" fmla="*/ 85663 h 103101"/>
                <a:gd name="connsiteX7" fmla="*/ 16899 w 76870"/>
                <a:gd name="connsiteY7" fmla="*/ 98646 h 103101"/>
                <a:gd name="connsiteX8" fmla="*/ 34179 w 76870"/>
                <a:gd name="connsiteY8" fmla="*/ 103101 h 103101"/>
                <a:gd name="connsiteX9" fmla="*/ 47774 w 76870"/>
                <a:gd name="connsiteY9" fmla="*/ 100174 h 103101"/>
                <a:gd name="connsiteX10" fmla="*/ 56922 w 76870"/>
                <a:gd name="connsiteY10" fmla="*/ 92409 h 103101"/>
                <a:gd name="connsiteX11" fmla="*/ 56922 w 76870"/>
                <a:gd name="connsiteY11" fmla="*/ 101574 h 103101"/>
                <a:gd name="connsiteX12" fmla="*/ 76871 w 76870"/>
                <a:gd name="connsiteY12" fmla="*/ 101574 h 103101"/>
                <a:gd name="connsiteX13" fmla="*/ 76871 w 76870"/>
                <a:gd name="connsiteY13" fmla="*/ 0 h 103101"/>
                <a:gd name="connsiteX14" fmla="*/ 55779 w 76870"/>
                <a:gd name="connsiteY14" fmla="*/ 0 h 103101"/>
                <a:gd name="connsiteX15" fmla="*/ 55779 w 76870"/>
                <a:gd name="connsiteY15" fmla="*/ 37931 h 103101"/>
                <a:gd name="connsiteX16" fmla="*/ 54381 w 76870"/>
                <a:gd name="connsiteY16" fmla="*/ 75862 h 103101"/>
                <a:gd name="connsiteX17" fmla="*/ 48155 w 76870"/>
                <a:gd name="connsiteY17" fmla="*/ 82481 h 103101"/>
                <a:gd name="connsiteX18" fmla="*/ 38880 w 76870"/>
                <a:gd name="connsiteY18" fmla="*/ 84772 h 103101"/>
                <a:gd name="connsiteX19" fmla="*/ 29732 w 76870"/>
                <a:gd name="connsiteY19" fmla="*/ 82481 h 103101"/>
                <a:gd name="connsiteX20" fmla="*/ 23506 w 76870"/>
                <a:gd name="connsiteY20" fmla="*/ 75862 h 103101"/>
                <a:gd name="connsiteX21" fmla="*/ 21346 w 76870"/>
                <a:gd name="connsiteY21" fmla="*/ 65807 h 103101"/>
                <a:gd name="connsiteX22" fmla="*/ 23506 w 76870"/>
                <a:gd name="connsiteY22" fmla="*/ 55624 h 103101"/>
                <a:gd name="connsiteX23" fmla="*/ 29732 w 76870"/>
                <a:gd name="connsiteY23" fmla="*/ 49132 h 103101"/>
                <a:gd name="connsiteX24" fmla="*/ 38880 w 76870"/>
                <a:gd name="connsiteY24" fmla="*/ 46841 h 103101"/>
                <a:gd name="connsiteX25" fmla="*/ 48155 w 76870"/>
                <a:gd name="connsiteY25" fmla="*/ 49132 h 103101"/>
                <a:gd name="connsiteX26" fmla="*/ 54381 w 76870"/>
                <a:gd name="connsiteY26" fmla="*/ 55624 h 103101"/>
                <a:gd name="connsiteX27" fmla="*/ 56668 w 76870"/>
                <a:gd name="connsiteY27" fmla="*/ 65807 h 103101"/>
                <a:gd name="connsiteX28" fmla="*/ 54381 w 76870"/>
                <a:gd name="connsiteY28" fmla="*/ 75862 h 10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6870" h="103101">
                  <a:moveTo>
                    <a:pt x="55652" y="37804"/>
                  </a:moveTo>
                  <a:cubicBezTo>
                    <a:pt x="53365" y="35004"/>
                    <a:pt x="50442" y="32712"/>
                    <a:pt x="46885" y="31058"/>
                  </a:cubicBezTo>
                  <a:cubicBezTo>
                    <a:pt x="43200" y="29403"/>
                    <a:pt x="39007" y="28512"/>
                    <a:pt x="34179" y="28512"/>
                  </a:cubicBezTo>
                  <a:cubicBezTo>
                    <a:pt x="27826" y="28512"/>
                    <a:pt x="21981" y="30039"/>
                    <a:pt x="16899" y="32967"/>
                  </a:cubicBezTo>
                  <a:cubicBezTo>
                    <a:pt x="11689" y="35895"/>
                    <a:pt x="7624" y="40222"/>
                    <a:pt x="4574" y="45823"/>
                  </a:cubicBezTo>
                  <a:cubicBezTo>
                    <a:pt x="1525" y="51423"/>
                    <a:pt x="0" y="58042"/>
                    <a:pt x="0" y="65807"/>
                  </a:cubicBezTo>
                  <a:cubicBezTo>
                    <a:pt x="0" y="73571"/>
                    <a:pt x="1525" y="80063"/>
                    <a:pt x="4574" y="85663"/>
                  </a:cubicBezTo>
                  <a:cubicBezTo>
                    <a:pt x="7624" y="91264"/>
                    <a:pt x="11689" y="95592"/>
                    <a:pt x="16899" y="98646"/>
                  </a:cubicBezTo>
                  <a:cubicBezTo>
                    <a:pt x="22108" y="101574"/>
                    <a:pt x="27826" y="103101"/>
                    <a:pt x="34179" y="103101"/>
                  </a:cubicBezTo>
                  <a:cubicBezTo>
                    <a:pt x="39388" y="103101"/>
                    <a:pt x="43835" y="102083"/>
                    <a:pt x="47774" y="100174"/>
                  </a:cubicBezTo>
                  <a:cubicBezTo>
                    <a:pt x="51713" y="98265"/>
                    <a:pt x="54762" y="95719"/>
                    <a:pt x="56922" y="92409"/>
                  </a:cubicBezTo>
                  <a:lnTo>
                    <a:pt x="56922" y="101574"/>
                  </a:lnTo>
                  <a:lnTo>
                    <a:pt x="76871" y="101574"/>
                  </a:lnTo>
                  <a:lnTo>
                    <a:pt x="76871" y="0"/>
                  </a:lnTo>
                  <a:lnTo>
                    <a:pt x="55779" y="0"/>
                  </a:lnTo>
                  <a:lnTo>
                    <a:pt x="55779" y="37931"/>
                  </a:lnTo>
                  <a:close/>
                  <a:moveTo>
                    <a:pt x="54381" y="75862"/>
                  </a:moveTo>
                  <a:cubicBezTo>
                    <a:pt x="52856" y="78790"/>
                    <a:pt x="50824" y="80954"/>
                    <a:pt x="48155" y="82481"/>
                  </a:cubicBezTo>
                  <a:cubicBezTo>
                    <a:pt x="45487" y="84009"/>
                    <a:pt x="42438" y="84772"/>
                    <a:pt x="38880" y="84772"/>
                  </a:cubicBezTo>
                  <a:cubicBezTo>
                    <a:pt x="35322" y="84772"/>
                    <a:pt x="32400" y="84009"/>
                    <a:pt x="29732" y="82481"/>
                  </a:cubicBezTo>
                  <a:cubicBezTo>
                    <a:pt x="27064" y="80954"/>
                    <a:pt x="25031" y="78790"/>
                    <a:pt x="23506" y="75862"/>
                  </a:cubicBezTo>
                  <a:cubicBezTo>
                    <a:pt x="21981" y="72935"/>
                    <a:pt x="21346" y="69625"/>
                    <a:pt x="21346" y="65807"/>
                  </a:cubicBezTo>
                  <a:cubicBezTo>
                    <a:pt x="21346" y="61988"/>
                    <a:pt x="22108" y="58424"/>
                    <a:pt x="23506" y="55624"/>
                  </a:cubicBezTo>
                  <a:cubicBezTo>
                    <a:pt x="25031" y="52824"/>
                    <a:pt x="27064" y="50660"/>
                    <a:pt x="29732" y="49132"/>
                  </a:cubicBezTo>
                  <a:cubicBezTo>
                    <a:pt x="32400" y="47605"/>
                    <a:pt x="35449" y="46841"/>
                    <a:pt x="38880" y="46841"/>
                  </a:cubicBezTo>
                  <a:cubicBezTo>
                    <a:pt x="42311" y="46841"/>
                    <a:pt x="45487" y="47605"/>
                    <a:pt x="48155" y="49132"/>
                  </a:cubicBezTo>
                  <a:cubicBezTo>
                    <a:pt x="50824" y="50660"/>
                    <a:pt x="52856" y="52824"/>
                    <a:pt x="54381" y="55624"/>
                  </a:cubicBezTo>
                  <a:cubicBezTo>
                    <a:pt x="55906" y="58424"/>
                    <a:pt x="56668" y="61861"/>
                    <a:pt x="56668" y="65807"/>
                  </a:cubicBezTo>
                  <a:cubicBezTo>
                    <a:pt x="56668" y="69753"/>
                    <a:pt x="55906" y="73062"/>
                    <a:pt x="54381" y="75862"/>
                  </a:cubicBezTo>
                </a:path>
              </a:pathLst>
            </a:custGeom>
            <a:grpFill/>
            <a:ln w="12700" cap="flat">
              <a:noFill/>
              <a:prstDash val="solid"/>
              <a:miter/>
            </a:ln>
          </p:spPr>
          <p:txBody>
            <a:bodyPr rtlCol="0" anchor="ctr"/>
            <a:lstStyle/>
            <a:p>
              <a:endParaRPr lang="en-GB" sz="2400">
                <a:solidFill>
                  <a:schemeClr val="accent1"/>
                </a:solidFill>
              </a:endParaRPr>
            </a:p>
          </p:txBody>
        </p:sp>
        <p:sp>
          <p:nvSpPr>
            <p:cNvPr id="27" name="Vrije vorm 26">
              <a:extLst>
                <a:ext uri="{FF2B5EF4-FFF2-40B4-BE49-F238E27FC236}">
                  <a16:creationId xmlns:a16="http://schemas.microsoft.com/office/drawing/2014/main" id="{4C2550D8-2094-E12C-8805-1D7863AAE991}"/>
                </a:ext>
              </a:extLst>
            </p:cNvPr>
            <p:cNvSpPr/>
            <p:nvPr/>
          </p:nvSpPr>
          <p:spPr>
            <a:xfrm>
              <a:off x="968442" y="453006"/>
              <a:ext cx="74075" cy="74589"/>
            </a:xfrm>
            <a:custGeom>
              <a:avLst/>
              <a:gdLst>
                <a:gd name="connsiteX0" fmla="*/ 56541 w 74075"/>
                <a:gd name="connsiteY0" fmla="*/ 3946 h 74589"/>
                <a:gd name="connsiteX1" fmla="*/ 37609 w 74075"/>
                <a:gd name="connsiteY1" fmla="*/ 0 h 74589"/>
                <a:gd name="connsiteX2" fmla="*/ 18423 w 74075"/>
                <a:gd name="connsiteY2" fmla="*/ 4582 h 74589"/>
                <a:gd name="connsiteX3" fmla="*/ 4955 w 74075"/>
                <a:gd name="connsiteY3" fmla="*/ 17565 h 74589"/>
                <a:gd name="connsiteX4" fmla="*/ 0 w 74075"/>
                <a:gd name="connsiteY4" fmla="*/ 37295 h 74589"/>
                <a:gd name="connsiteX5" fmla="*/ 5464 w 74075"/>
                <a:gd name="connsiteY5" fmla="*/ 57915 h 74589"/>
                <a:gd name="connsiteX6" fmla="*/ 20075 w 74075"/>
                <a:gd name="connsiteY6" fmla="*/ 70389 h 74589"/>
                <a:gd name="connsiteX7" fmla="*/ 40278 w 74075"/>
                <a:gd name="connsiteY7" fmla="*/ 74589 h 74589"/>
                <a:gd name="connsiteX8" fmla="*/ 56668 w 74075"/>
                <a:gd name="connsiteY8" fmla="*/ 72171 h 74589"/>
                <a:gd name="connsiteX9" fmla="*/ 70899 w 74075"/>
                <a:gd name="connsiteY9" fmla="*/ 65298 h 74589"/>
                <a:gd name="connsiteX10" fmla="*/ 64546 w 74075"/>
                <a:gd name="connsiteY10" fmla="*/ 50532 h 74589"/>
                <a:gd name="connsiteX11" fmla="*/ 54254 w 74075"/>
                <a:gd name="connsiteY11" fmla="*/ 55624 h 74589"/>
                <a:gd name="connsiteX12" fmla="*/ 42565 w 74075"/>
                <a:gd name="connsiteY12" fmla="*/ 57533 h 74589"/>
                <a:gd name="connsiteX13" fmla="*/ 32019 w 74075"/>
                <a:gd name="connsiteY13" fmla="*/ 55878 h 74589"/>
                <a:gd name="connsiteX14" fmla="*/ 24904 w 74075"/>
                <a:gd name="connsiteY14" fmla="*/ 50914 h 74589"/>
                <a:gd name="connsiteX15" fmla="*/ 21600 w 74075"/>
                <a:gd name="connsiteY15" fmla="*/ 42768 h 74589"/>
                <a:gd name="connsiteX16" fmla="*/ 71280 w 74075"/>
                <a:gd name="connsiteY16" fmla="*/ 42768 h 74589"/>
                <a:gd name="connsiteX17" fmla="*/ 73313 w 74075"/>
                <a:gd name="connsiteY17" fmla="*/ 37167 h 74589"/>
                <a:gd name="connsiteX18" fmla="*/ 74075 w 74075"/>
                <a:gd name="connsiteY18" fmla="*/ 31185 h 74589"/>
                <a:gd name="connsiteX19" fmla="*/ 69501 w 74075"/>
                <a:gd name="connsiteY19" fmla="*/ 15020 h 74589"/>
                <a:gd name="connsiteX20" fmla="*/ 56795 w 74075"/>
                <a:gd name="connsiteY20" fmla="*/ 3946 h 74589"/>
                <a:gd name="connsiteX21" fmla="*/ 52602 w 74075"/>
                <a:gd name="connsiteY21" fmla="*/ 28385 h 74589"/>
                <a:gd name="connsiteX22" fmla="*/ 52475 w 74075"/>
                <a:gd name="connsiteY22" fmla="*/ 29021 h 74589"/>
                <a:gd name="connsiteX23" fmla="*/ 21600 w 74075"/>
                <a:gd name="connsiteY23" fmla="*/ 29021 h 74589"/>
                <a:gd name="connsiteX24" fmla="*/ 24649 w 74075"/>
                <a:gd name="connsiteY24" fmla="*/ 22148 h 74589"/>
                <a:gd name="connsiteX25" fmla="*/ 30494 w 74075"/>
                <a:gd name="connsiteY25" fmla="*/ 17693 h 74589"/>
                <a:gd name="connsiteX26" fmla="*/ 38499 w 74075"/>
                <a:gd name="connsiteY26" fmla="*/ 16038 h 74589"/>
                <a:gd name="connsiteX27" fmla="*/ 46504 w 74075"/>
                <a:gd name="connsiteY27" fmla="*/ 17438 h 74589"/>
                <a:gd name="connsiteX28" fmla="*/ 51205 w 74075"/>
                <a:gd name="connsiteY28" fmla="*/ 21384 h 74589"/>
                <a:gd name="connsiteX29" fmla="*/ 52729 w 74075"/>
                <a:gd name="connsiteY29" fmla="*/ 27366 h 74589"/>
                <a:gd name="connsiteX30" fmla="*/ 52729 w 74075"/>
                <a:gd name="connsiteY30" fmla="*/ 28257 h 7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4075" h="74589">
                  <a:moveTo>
                    <a:pt x="56541" y="3946"/>
                  </a:moveTo>
                  <a:cubicBezTo>
                    <a:pt x="51078" y="1273"/>
                    <a:pt x="44852" y="0"/>
                    <a:pt x="37609" y="0"/>
                  </a:cubicBezTo>
                  <a:cubicBezTo>
                    <a:pt x="30367" y="0"/>
                    <a:pt x="24141" y="1527"/>
                    <a:pt x="18423" y="4582"/>
                  </a:cubicBezTo>
                  <a:cubicBezTo>
                    <a:pt x="12706" y="7637"/>
                    <a:pt x="8259" y="11965"/>
                    <a:pt x="4955" y="17565"/>
                  </a:cubicBezTo>
                  <a:cubicBezTo>
                    <a:pt x="1652" y="23166"/>
                    <a:pt x="0" y="29785"/>
                    <a:pt x="0" y="37295"/>
                  </a:cubicBezTo>
                  <a:cubicBezTo>
                    <a:pt x="0" y="45568"/>
                    <a:pt x="1779" y="52442"/>
                    <a:pt x="5464" y="57915"/>
                  </a:cubicBezTo>
                  <a:cubicBezTo>
                    <a:pt x="9148" y="63516"/>
                    <a:pt x="13976" y="67589"/>
                    <a:pt x="20075" y="70389"/>
                  </a:cubicBezTo>
                  <a:cubicBezTo>
                    <a:pt x="26174" y="73189"/>
                    <a:pt x="32908" y="74589"/>
                    <a:pt x="40278" y="74589"/>
                  </a:cubicBezTo>
                  <a:cubicBezTo>
                    <a:pt x="45995" y="74589"/>
                    <a:pt x="51459" y="73826"/>
                    <a:pt x="56668" y="72171"/>
                  </a:cubicBezTo>
                  <a:cubicBezTo>
                    <a:pt x="61751" y="70644"/>
                    <a:pt x="66452" y="68352"/>
                    <a:pt x="70899" y="65298"/>
                  </a:cubicBezTo>
                  <a:lnTo>
                    <a:pt x="64546" y="50532"/>
                  </a:lnTo>
                  <a:cubicBezTo>
                    <a:pt x="61242" y="52696"/>
                    <a:pt x="57812" y="54351"/>
                    <a:pt x="54254" y="55624"/>
                  </a:cubicBezTo>
                  <a:cubicBezTo>
                    <a:pt x="50569" y="56897"/>
                    <a:pt x="46758" y="57533"/>
                    <a:pt x="42565" y="57533"/>
                  </a:cubicBezTo>
                  <a:cubicBezTo>
                    <a:pt x="38372" y="57533"/>
                    <a:pt x="35068" y="57024"/>
                    <a:pt x="32019" y="55878"/>
                  </a:cubicBezTo>
                  <a:cubicBezTo>
                    <a:pt x="28969" y="54733"/>
                    <a:pt x="26555" y="53078"/>
                    <a:pt x="24904" y="50914"/>
                  </a:cubicBezTo>
                  <a:cubicBezTo>
                    <a:pt x="23125" y="48750"/>
                    <a:pt x="22108" y="46077"/>
                    <a:pt x="21600" y="42768"/>
                  </a:cubicBezTo>
                  <a:lnTo>
                    <a:pt x="71280" y="42768"/>
                  </a:lnTo>
                  <a:cubicBezTo>
                    <a:pt x="72042" y="41241"/>
                    <a:pt x="72805" y="39331"/>
                    <a:pt x="73313" y="37167"/>
                  </a:cubicBezTo>
                  <a:cubicBezTo>
                    <a:pt x="73821" y="35004"/>
                    <a:pt x="74075" y="32967"/>
                    <a:pt x="74075" y="31185"/>
                  </a:cubicBezTo>
                  <a:cubicBezTo>
                    <a:pt x="74075" y="25075"/>
                    <a:pt x="72551" y="19729"/>
                    <a:pt x="69501" y="15020"/>
                  </a:cubicBezTo>
                  <a:cubicBezTo>
                    <a:pt x="66452" y="10310"/>
                    <a:pt x="62259" y="6619"/>
                    <a:pt x="56795" y="3946"/>
                  </a:cubicBezTo>
                  <a:moveTo>
                    <a:pt x="52602" y="28385"/>
                  </a:moveTo>
                  <a:cubicBezTo>
                    <a:pt x="52602" y="28385"/>
                    <a:pt x="52602" y="28767"/>
                    <a:pt x="52475" y="29021"/>
                  </a:cubicBezTo>
                  <a:lnTo>
                    <a:pt x="21600" y="29021"/>
                  </a:lnTo>
                  <a:cubicBezTo>
                    <a:pt x="22108" y="26348"/>
                    <a:pt x="23125" y="24057"/>
                    <a:pt x="24649" y="22148"/>
                  </a:cubicBezTo>
                  <a:cubicBezTo>
                    <a:pt x="26174" y="20238"/>
                    <a:pt x="28080" y="18711"/>
                    <a:pt x="30494" y="17693"/>
                  </a:cubicBezTo>
                  <a:cubicBezTo>
                    <a:pt x="32908" y="16674"/>
                    <a:pt x="35576" y="16038"/>
                    <a:pt x="38499" y="16038"/>
                  </a:cubicBezTo>
                  <a:cubicBezTo>
                    <a:pt x="41802" y="16038"/>
                    <a:pt x="44344" y="16547"/>
                    <a:pt x="46504" y="17438"/>
                  </a:cubicBezTo>
                  <a:cubicBezTo>
                    <a:pt x="48536" y="18456"/>
                    <a:pt x="50188" y="19729"/>
                    <a:pt x="51205" y="21384"/>
                  </a:cubicBezTo>
                  <a:cubicBezTo>
                    <a:pt x="52221" y="23039"/>
                    <a:pt x="52729" y="25075"/>
                    <a:pt x="52729" y="27366"/>
                  </a:cubicBezTo>
                  <a:lnTo>
                    <a:pt x="52729" y="28257"/>
                  </a:lnTo>
                  <a:close/>
                </a:path>
              </a:pathLst>
            </a:custGeom>
            <a:grpFill/>
            <a:ln w="12700" cap="flat">
              <a:noFill/>
              <a:prstDash val="solid"/>
              <a:miter/>
            </a:ln>
          </p:spPr>
          <p:txBody>
            <a:bodyPr rtlCol="0" anchor="ctr"/>
            <a:lstStyle/>
            <a:p>
              <a:endParaRPr lang="en-GB" sz="2400">
                <a:solidFill>
                  <a:schemeClr val="accent1"/>
                </a:solidFill>
              </a:endParaRPr>
            </a:p>
          </p:txBody>
        </p:sp>
        <p:sp>
          <p:nvSpPr>
            <p:cNvPr id="28" name="Vrije vorm 27">
              <a:extLst>
                <a:ext uri="{FF2B5EF4-FFF2-40B4-BE49-F238E27FC236}">
                  <a16:creationId xmlns:a16="http://schemas.microsoft.com/office/drawing/2014/main" id="{9BA90902-CFA8-53B4-4949-2A81FC39BC6C}"/>
                </a:ext>
              </a:extLst>
            </p:cNvPr>
            <p:cNvSpPr/>
            <p:nvPr/>
          </p:nvSpPr>
          <p:spPr>
            <a:xfrm>
              <a:off x="1056112" y="453006"/>
              <a:ext cx="68357" cy="73061"/>
            </a:xfrm>
            <a:custGeom>
              <a:avLst/>
              <a:gdLst>
                <a:gd name="connsiteX0" fmla="*/ 42438 w 68357"/>
                <a:gd name="connsiteY0" fmla="*/ 0 h 73061"/>
                <a:gd name="connsiteX1" fmla="*/ 28715 w 68357"/>
                <a:gd name="connsiteY1" fmla="*/ 2800 h 73061"/>
                <a:gd name="connsiteX2" fmla="*/ 19948 w 68357"/>
                <a:gd name="connsiteY2" fmla="*/ 10310 h 73061"/>
                <a:gd name="connsiteX3" fmla="*/ 19948 w 68357"/>
                <a:gd name="connsiteY3" fmla="*/ 1655 h 73061"/>
                <a:gd name="connsiteX4" fmla="*/ 0 w 68357"/>
                <a:gd name="connsiteY4" fmla="*/ 1655 h 73061"/>
                <a:gd name="connsiteX5" fmla="*/ 0 w 68357"/>
                <a:gd name="connsiteY5" fmla="*/ 73062 h 73061"/>
                <a:gd name="connsiteX6" fmla="*/ 20965 w 68357"/>
                <a:gd name="connsiteY6" fmla="*/ 73062 h 73061"/>
                <a:gd name="connsiteX7" fmla="*/ 20965 w 68357"/>
                <a:gd name="connsiteY7" fmla="*/ 35767 h 73061"/>
                <a:gd name="connsiteX8" fmla="*/ 25031 w 68357"/>
                <a:gd name="connsiteY8" fmla="*/ 22784 h 73061"/>
                <a:gd name="connsiteX9" fmla="*/ 35831 w 68357"/>
                <a:gd name="connsiteY9" fmla="*/ 18329 h 73061"/>
                <a:gd name="connsiteX10" fmla="*/ 44598 w 68357"/>
                <a:gd name="connsiteY10" fmla="*/ 21639 h 73061"/>
                <a:gd name="connsiteX11" fmla="*/ 47393 w 68357"/>
                <a:gd name="connsiteY11" fmla="*/ 31567 h 73061"/>
                <a:gd name="connsiteX12" fmla="*/ 47393 w 68357"/>
                <a:gd name="connsiteY12" fmla="*/ 73062 h 73061"/>
                <a:gd name="connsiteX13" fmla="*/ 68358 w 68357"/>
                <a:gd name="connsiteY13" fmla="*/ 73062 h 73061"/>
                <a:gd name="connsiteX14" fmla="*/ 68358 w 68357"/>
                <a:gd name="connsiteY14" fmla="*/ 28385 h 73061"/>
                <a:gd name="connsiteX15" fmla="*/ 61369 w 68357"/>
                <a:gd name="connsiteY15" fmla="*/ 7001 h 73061"/>
                <a:gd name="connsiteX16" fmla="*/ 42438 w 68357"/>
                <a:gd name="connsiteY16" fmla="*/ 127 h 73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357" h="73061">
                  <a:moveTo>
                    <a:pt x="42438" y="0"/>
                  </a:moveTo>
                  <a:cubicBezTo>
                    <a:pt x="36974" y="0"/>
                    <a:pt x="32400" y="891"/>
                    <a:pt x="28715" y="2800"/>
                  </a:cubicBezTo>
                  <a:cubicBezTo>
                    <a:pt x="25031" y="4582"/>
                    <a:pt x="22108" y="7128"/>
                    <a:pt x="19948" y="10310"/>
                  </a:cubicBezTo>
                  <a:lnTo>
                    <a:pt x="19948" y="1655"/>
                  </a:lnTo>
                  <a:lnTo>
                    <a:pt x="0" y="1655"/>
                  </a:lnTo>
                  <a:lnTo>
                    <a:pt x="0" y="73062"/>
                  </a:lnTo>
                  <a:lnTo>
                    <a:pt x="20965" y="73062"/>
                  </a:lnTo>
                  <a:lnTo>
                    <a:pt x="20965" y="35767"/>
                  </a:lnTo>
                  <a:cubicBezTo>
                    <a:pt x="20965" y="30039"/>
                    <a:pt x="22362" y="25712"/>
                    <a:pt x="25031" y="22784"/>
                  </a:cubicBezTo>
                  <a:cubicBezTo>
                    <a:pt x="27699" y="19857"/>
                    <a:pt x="31383" y="18329"/>
                    <a:pt x="35831" y="18329"/>
                  </a:cubicBezTo>
                  <a:cubicBezTo>
                    <a:pt x="39769" y="18329"/>
                    <a:pt x="42692" y="19475"/>
                    <a:pt x="44598" y="21639"/>
                  </a:cubicBezTo>
                  <a:cubicBezTo>
                    <a:pt x="46503" y="23802"/>
                    <a:pt x="47393" y="27112"/>
                    <a:pt x="47393" y="31567"/>
                  </a:cubicBezTo>
                  <a:lnTo>
                    <a:pt x="47393" y="73062"/>
                  </a:lnTo>
                  <a:lnTo>
                    <a:pt x="68358" y="73062"/>
                  </a:lnTo>
                  <a:lnTo>
                    <a:pt x="68358" y="28385"/>
                  </a:lnTo>
                  <a:cubicBezTo>
                    <a:pt x="68358" y="18711"/>
                    <a:pt x="66071" y="11583"/>
                    <a:pt x="61369" y="7001"/>
                  </a:cubicBezTo>
                  <a:cubicBezTo>
                    <a:pt x="56668" y="2418"/>
                    <a:pt x="50442" y="127"/>
                    <a:pt x="42438" y="127"/>
                  </a:cubicBezTo>
                </a:path>
              </a:pathLst>
            </a:custGeom>
            <a:grpFill/>
            <a:ln w="12700" cap="flat">
              <a:noFill/>
              <a:prstDash val="solid"/>
              <a:miter/>
            </a:ln>
          </p:spPr>
          <p:txBody>
            <a:bodyPr rtlCol="0" anchor="ctr"/>
            <a:lstStyle/>
            <a:p>
              <a:endParaRPr lang="en-GB" sz="2400">
                <a:solidFill>
                  <a:schemeClr val="accent1"/>
                </a:solidFill>
              </a:endParaRPr>
            </a:p>
          </p:txBody>
        </p:sp>
        <p:sp>
          <p:nvSpPr>
            <p:cNvPr id="29" name="Vrije vorm 28">
              <a:extLst>
                <a:ext uri="{FF2B5EF4-FFF2-40B4-BE49-F238E27FC236}">
                  <a16:creationId xmlns:a16="http://schemas.microsoft.com/office/drawing/2014/main" id="{5477EDA3-C1F1-54EE-A1AB-A0BF2B949064}"/>
                </a:ext>
              </a:extLst>
            </p:cNvPr>
            <p:cNvSpPr/>
            <p:nvPr/>
          </p:nvSpPr>
          <p:spPr>
            <a:xfrm>
              <a:off x="683449" y="420930"/>
              <a:ext cx="66197" cy="105010"/>
            </a:xfrm>
            <a:custGeom>
              <a:avLst/>
              <a:gdLst>
                <a:gd name="connsiteX0" fmla="*/ 22108 w 66197"/>
                <a:gd name="connsiteY0" fmla="*/ 85663 h 105010"/>
                <a:gd name="connsiteX1" fmla="*/ 66198 w 66197"/>
                <a:gd name="connsiteY1" fmla="*/ 85663 h 105010"/>
                <a:gd name="connsiteX2" fmla="*/ 66198 w 66197"/>
                <a:gd name="connsiteY2" fmla="*/ 105011 h 105010"/>
                <a:gd name="connsiteX3" fmla="*/ 0 w 66197"/>
                <a:gd name="connsiteY3" fmla="*/ 105011 h 105010"/>
                <a:gd name="connsiteX4" fmla="*/ 0 w 66197"/>
                <a:gd name="connsiteY4" fmla="*/ 0 h 105010"/>
                <a:gd name="connsiteX5" fmla="*/ 22108 w 66197"/>
                <a:gd name="connsiteY5" fmla="*/ 0 h 105010"/>
                <a:gd name="connsiteX6" fmla="*/ 22108 w 66197"/>
                <a:gd name="connsiteY6" fmla="*/ 85663 h 105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97" h="105010">
                  <a:moveTo>
                    <a:pt x="22108" y="85663"/>
                  </a:moveTo>
                  <a:lnTo>
                    <a:pt x="66198" y="85663"/>
                  </a:lnTo>
                  <a:lnTo>
                    <a:pt x="66198" y="105011"/>
                  </a:lnTo>
                  <a:lnTo>
                    <a:pt x="0" y="105011"/>
                  </a:lnTo>
                  <a:lnTo>
                    <a:pt x="0" y="0"/>
                  </a:lnTo>
                  <a:lnTo>
                    <a:pt x="22108" y="0"/>
                  </a:lnTo>
                  <a:lnTo>
                    <a:pt x="22108" y="85663"/>
                  </a:lnTo>
                  <a:close/>
                </a:path>
              </a:pathLst>
            </a:custGeom>
            <a:grpFill/>
            <a:ln w="12700" cap="flat">
              <a:noFill/>
              <a:prstDash val="solid"/>
              <a:miter/>
            </a:ln>
          </p:spPr>
          <p:txBody>
            <a:bodyPr rtlCol="0" anchor="ctr"/>
            <a:lstStyle/>
            <a:p>
              <a:endParaRPr lang="en-GB" sz="2400">
                <a:solidFill>
                  <a:schemeClr val="accent1"/>
                </a:solidFill>
              </a:endParaRPr>
            </a:p>
          </p:txBody>
        </p:sp>
        <p:sp>
          <p:nvSpPr>
            <p:cNvPr id="30" name="Vrije vorm 29">
              <a:extLst>
                <a:ext uri="{FF2B5EF4-FFF2-40B4-BE49-F238E27FC236}">
                  <a16:creationId xmlns:a16="http://schemas.microsoft.com/office/drawing/2014/main" id="{2A6261BE-D263-445B-98B3-27E7574AA98F}"/>
                </a:ext>
              </a:extLst>
            </p:cNvPr>
            <p:cNvSpPr/>
            <p:nvPr/>
          </p:nvSpPr>
          <p:spPr>
            <a:xfrm>
              <a:off x="252084" y="252021"/>
              <a:ext cx="353223" cy="275318"/>
            </a:xfrm>
            <a:custGeom>
              <a:avLst/>
              <a:gdLst>
                <a:gd name="connsiteX0" fmla="*/ 120833 w 353223"/>
                <a:gd name="connsiteY0" fmla="*/ 17184 h 275318"/>
                <a:gd name="connsiteX1" fmla="*/ 119435 w 353223"/>
                <a:gd name="connsiteY1" fmla="*/ 14383 h 275318"/>
                <a:gd name="connsiteX2" fmla="*/ 184616 w 353223"/>
                <a:gd name="connsiteY2" fmla="*/ 0 h 275318"/>
                <a:gd name="connsiteX3" fmla="*/ 193892 w 353223"/>
                <a:gd name="connsiteY3" fmla="*/ 4328 h 275318"/>
                <a:gd name="connsiteX4" fmla="*/ 179788 w 353223"/>
                <a:gd name="connsiteY4" fmla="*/ 19220 h 275318"/>
                <a:gd name="connsiteX5" fmla="*/ 111176 w 353223"/>
                <a:gd name="connsiteY5" fmla="*/ 64534 h 275318"/>
                <a:gd name="connsiteX6" fmla="*/ 112574 w 353223"/>
                <a:gd name="connsiteY6" fmla="*/ 67334 h 275318"/>
                <a:gd name="connsiteX7" fmla="*/ 167591 w 353223"/>
                <a:gd name="connsiteY7" fmla="*/ 46332 h 275318"/>
                <a:gd name="connsiteX8" fmla="*/ 276226 w 353223"/>
                <a:gd name="connsiteY8" fmla="*/ 21766 h 275318"/>
                <a:gd name="connsiteX9" fmla="*/ 294395 w 353223"/>
                <a:gd name="connsiteY9" fmla="*/ 28512 h 275318"/>
                <a:gd name="connsiteX10" fmla="*/ 275082 w 353223"/>
                <a:gd name="connsiteY10" fmla="*/ 51042 h 275318"/>
                <a:gd name="connsiteX11" fmla="*/ 235440 w 353223"/>
                <a:gd name="connsiteY11" fmla="*/ 113793 h 275318"/>
                <a:gd name="connsiteX12" fmla="*/ 353224 w 353223"/>
                <a:gd name="connsiteY12" fmla="*/ 208876 h 275318"/>
                <a:gd name="connsiteX13" fmla="*/ 236456 w 353223"/>
                <a:gd name="connsiteY13" fmla="*/ 275319 h 275318"/>
                <a:gd name="connsiteX14" fmla="*/ 91228 w 353223"/>
                <a:gd name="connsiteY14" fmla="*/ 169545 h 275318"/>
                <a:gd name="connsiteX15" fmla="*/ 186649 w 353223"/>
                <a:gd name="connsiteY15" fmla="*/ 55624 h 275318"/>
                <a:gd name="connsiteX16" fmla="*/ 185252 w 353223"/>
                <a:gd name="connsiteY16" fmla="*/ 52824 h 275318"/>
                <a:gd name="connsiteX17" fmla="*/ 90720 w 353223"/>
                <a:gd name="connsiteY17" fmla="*/ 92537 h 275318"/>
                <a:gd name="connsiteX18" fmla="*/ 11562 w 353223"/>
                <a:gd name="connsiteY18" fmla="*/ 115448 h 275318"/>
                <a:gd name="connsiteX19" fmla="*/ 0 w 353223"/>
                <a:gd name="connsiteY19" fmla="*/ 109084 h 275318"/>
                <a:gd name="connsiteX20" fmla="*/ 99741 w 353223"/>
                <a:gd name="connsiteY20" fmla="*/ 45441 h 275318"/>
                <a:gd name="connsiteX21" fmla="*/ 155012 w 353223"/>
                <a:gd name="connsiteY21" fmla="*/ 19984 h 275318"/>
                <a:gd name="connsiteX22" fmla="*/ 153614 w 353223"/>
                <a:gd name="connsiteY22" fmla="*/ 17184 h 275318"/>
                <a:gd name="connsiteX23" fmla="*/ 120833 w 353223"/>
                <a:gd name="connsiteY23" fmla="*/ 17184 h 27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3223" h="275318">
                  <a:moveTo>
                    <a:pt x="120833" y="17184"/>
                  </a:moveTo>
                  <a:lnTo>
                    <a:pt x="119435" y="14383"/>
                  </a:lnTo>
                  <a:cubicBezTo>
                    <a:pt x="136842" y="8019"/>
                    <a:pt x="163271" y="0"/>
                    <a:pt x="184616" y="0"/>
                  </a:cubicBezTo>
                  <a:cubicBezTo>
                    <a:pt x="192240" y="0"/>
                    <a:pt x="193892" y="1909"/>
                    <a:pt x="193892" y="4328"/>
                  </a:cubicBezTo>
                  <a:cubicBezTo>
                    <a:pt x="193892" y="7637"/>
                    <a:pt x="189572" y="12729"/>
                    <a:pt x="179788" y="19220"/>
                  </a:cubicBezTo>
                  <a:lnTo>
                    <a:pt x="111176" y="64534"/>
                  </a:lnTo>
                  <a:lnTo>
                    <a:pt x="112574" y="67334"/>
                  </a:lnTo>
                  <a:lnTo>
                    <a:pt x="167591" y="46332"/>
                  </a:lnTo>
                  <a:cubicBezTo>
                    <a:pt x="210791" y="29785"/>
                    <a:pt x="243445" y="21766"/>
                    <a:pt x="276226" y="21766"/>
                  </a:cubicBezTo>
                  <a:cubicBezTo>
                    <a:pt x="291981" y="21766"/>
                    <a:pt x="294395" y="25330"/>
                    <a:pt x="294395" y="28512"/>
                  </a:cubicBezTo>
                  <a:cubicBezTo>
                    <a:pt x="294395" y="33985"/>
                    <a:pt x="283595" y="43914"/>
                    <a:pt x="275082" y="51042"/>
                  </a:cubicBezTo>
                  <a:cubicBezTo>
                    <a:pt x="252339" y="69880"/>
                    <a:pt x="235440" y="92282"/>
                    <a:pt x="235440" y="113793"/>
                  </a:cubicBezTo>
                  <a:cubicBezTo>
                    <a:pt x="235440" y="150961"/>
                    <a:pt x="281944" y="187746"/>
                    <a:pt x="353224" y="208876"/>
                  </a:cubicBezTo>
                  <a:cubicBezTo>
                    <a:pt x="308499" y="223514"/>
                    <a:pt x="271652" y="245916"/>
                    <a:pt x="236456" y="275319"/>
                  </a:cubicBezTo>
                  <a:cubicBezTo>
                    <a:pt x="137605" y="261699"/>
                    <a:pt x="91228" y="209130"/>
                    <a:pt x="91228" y="169545"/>
                  </a:cubicBezTo>
                  <a:cubicBezTo>
                    <a:pt x="91228" y="123213"/>
                    <a:pt x="130998" y="86045"/>
                    <a:pt x="186649" y="55624"/>
                  </a:cubicBezTo>
                  <a:lnTo>
                    <a:pt x="185252" y="52824"/>
                  </a:lnTo>
                  <a:lnTo>
                    <a:pt x="90720" y="92537"/>
                  </a:lnTo>
                  <a:cubicBezTo>
                    <a:pt x="52221" y="108702"/>
                    <a:pt x="26555" y="115448"/>
                    <a:pt x="11562" y="115448"/>
                  </a:cubicBezTo>
                  <a:cubicBezTo>
                    <a:pt x="3812" y="115448"/>
                    <a:pt x="0" y="113284"/>
                    <a:pt x="0" y="109084"/>
                  </a:cubicBezTo>
                  <a:cubicBezTo>
                    <a:pt x="0" y="100683"/>
                    <a:pt x="20456" y="81845"/>
                    <a:pt x="99741" y="45441"/>
                  </a:cubicBezTo>
                  <a:lnTo>
                    <a:pt x="155012" y="19984"/>
                  </a:lnTo>
                  <a:lnTo>
                    <a:pt x="153614" y="17184"/>
                  </a:lnTo>
                  <a:lnTo>
                    <a:pt x="120833" y="17184"/>
                  </a:lnTo>
                  <a:close/>
                </a:path>
              </a:pathLst>
            </a:custGeom>
            <a:grpFill/>
            <a:ln w="12700" cap="flat">
              <a:noFill/>
              <a:prstDash val="solid"/>
              <a:miter/>
            </a:ln>
          </p:spPr>
          <p:txBody>
            <a:bodyPr rtlCol="0" anchor="ctr"/>
            <a:lstStyle/>
            <a:p>
              <a:endParaRPr lang="en-GB" sz="2400">
                <a:solidFill>
                  <a:schemeClr val="accent1"/>
                </a:solidFill>
              </a:endParaRPr>
            </a:p>
          </p:txBody>
        </p:sp>
      </p:grpSp>
    </p:spTree>
    <p:extLst>
      <p:ext uri="{BB962C8B-B14F-4D97-AF65-F5344CB8AC3E}">
        <p14:creationId xmlns:p14="http://schemas.microsoft.com/office/powerpoint/2010/main" val="77989131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hf hdr="0"/>
  <p:txStyles>
    <p:titleStyle>
      <a:lvl1pPr algn="l" defTabSz="914377" rtl="0" eaLnBrk="1" latinLnBrk="0" hangingPunct="1">
        <a:lnSpc>
          <a:spcPct val="90000"/>
        </a:lnSpc>
        <a:spcBef>
          <a:spcPct val="0"/>
        </a:spcBef>
        <a:buNone/>
        <a:defRPr sz="3467" b="1" kern="1200">
          <a:solidFill>
            <a:schemeClr val="bg1"/>
          </a:solidFill>
          <a:latin typeface="+mj-lt"/>
          <a:ea typeface="+mj-ea"/>
          <a:cs typeface="+mj-cs"/>
        </a:defRPr>
      </a:lvl1pPr>
    </p:titleStyle>
    <p:bodyStyle>
      <a:lvl1pPr marL="239994" indent="-239994" algn="l" defTabSz="914377" rtl="0" eaLnBrk="1" latinLnBrk="0" hangingPunct="1">
        <a:lnSpc>
          <a:spcPct val="90000"/>
        </a:lnSpc>
        <a:spcBef>
          <a:spcPts val="0"/>
        </a:spcBef>
        <a:spcAft>
          <a:spcPts val="800"/>
        </a:spcAft>
        <a:buFont typeface="Arial" panose="020B0604020202020204" pitchFamily="34" charset="0"/>
        <a:buChar char="•"/>
        <a:defRPr sz="2133" kern="1200">
          <a:solidFill>
            <a:schemeClr val="bg1"/>
          </a:solidFill>
          <a:latin typeface="+mn-lt"/>
          <a:ea typeface="+mn-ea"/>
          <a:cs typeface="+mn-cs"/>
        </a:defRPr>
      </a:lvl1pPr>
      <a:lvl2pPr marL="479988" indent="-239994" algn="l" defTabSz="914377" rtl="0" eaLnBrk="1" latinLnBrk="0" hangingPunct="1">
        <a:lnSpc>
          <a:spcPct val="90000"/>
        </a:lnSpc>
        <a:spcBef>
          <a:spcPts val="0"/>
        </a:spcBef>
        <a:spcAft>
          <a:spcPts val="800"/>
        </a:spcAft>
        <a:buFont typeface="Arial" panose="020B0604020202020204" pitchFamily="34" charset="0"/>
        <a:buChar char="•"/>
        <a:defRPr sz="2133" kern="1200">
          <a:solidFill>
            <a:schemeClr val="bg1"/>
          </a:solidFill>
          <a:latin typeface="+mn-lt"/>
          <a:ea typeface="+mn-ea"/>
          <a:cs typeface="+mn-cs"/>
        </a:defRPr>
      </a:lvl2pPr>
      <a:lvl3pPr marL="719982" indent="-239994" algn="l" defTabSz="914377" rtl="0" eaLnBrk="1" latinLnBrk="0" hangingPunct="1">
        <a:lnSpc>
          <a:spcPct val="90000"/>
        </a:lnSpc>
        <a:spcBef>
          <a:spcPts val="0"/>
        </a:spcBef>
        <a:spcAft>
          <a:spcPts val="800"/>
        </a:spcAft>
        <a:buFont typeface="Arial" panose="020B0604020202020204" pitchFamily="34" charset="0"/>
        <a:buChar char="•"/>
        <a:defRPr sz="2133" kern="1200">
          <a:solidFill>
            <a:schemeClr val="bg1"/>
          </a:solidFill>
          <a:latin typeface="+mn-lt"/>
          <a:ea typeface="+mn-ea"/>
          <a:cs typeface="+mn-cs"/>
        </a:defRPr>
      </a:lvl3pPr>
      <a:lvl4pPr marL="959976" indent="-239994" algn="l" defTabSz="914377" rtl="0" eaLnBrk="1" latinLnBrk="0" hangingPunct="1">
        <a:lnSpc>
          <a:spcPct val="90000"/>
        </a:lnSpc>
        <a:spcBef>
          <a:spcPts val="0"/>
        </a:spcBef>
        <a:spcAft>
          <a:spcPts val="800"/>
        </a:spcAft>
        <a:buFont typeface="Arial" panose="020B0604020202020204" pitchFamily="34" charset="0"/>
        <a:buChar char="•"/>
        <a:defRPr sz="2133" kern="1200">
          <a:solidFill>
            <a:schemeClr val="bg1"/>
          </a:solidFill>
          <a:latin typeface="+mn-lt"/>
          <a:ea typeface="+mn-ea"/>
          <a:cs typeface="+mn-cs"/>
        </a:defRPr>
      </a:lvl4pPr>
      <a:lvl5pPr marL="1199970" indent="-239994" algn="l" defTabSz="914377" rtl="0" eaLnBrk="1" latinLnBrk="0" hangingPunct="1">
        <a:lnSpc>
          <a:spcPct val="90000"/>
        </a:lnSpc>
        <a:spcBef>
          <a:spcPts val="0"/>
        </a:spcBef>
        <a:spcAft>
          <a:spcPts val="800"/>
        </a:spcAft>
        <a:buFont typeface="Arial" panose="020B0604020202020204" pitchFamily="34" charset="0"/>
        <a:buChar char="•"/>
        <a:defRPr sz="2133"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hyperlink" Target="https://acamh.onlinelibrary.wiley.com/doi/full/10.1111/jcpp.13929" TargetMode="Externa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2" Type="http://schemas.openxmlformats.org/officeDocument/2006/relationships/hyperlink" Target="https://www.nature.com/articles/s41380-022-01661-0"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hyperlink" Target="https://www.nji.nl/beslissen-over-hulp/hoe-krijg-ik-een-volledig-beeld-van-wat-er-aan-de-hand-is" TargetMode="Externa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nature.com/articles/s41380-022-01661-0" TargetMode="External"/><Relationship Id="rId2" Type="http://schemas.openxmlformats.org/officeDocument/2006/relationships/hyperlink" Target="https://www.jclinepi.com/article/S0895-4356(22)00100-7/fulltext" TargetMode="Externa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DCD5E4-0496-8544-9BD5-EB9D6F473E17}"/>
              </a:ext>
            </a:extLst>
          </p:cNvPr>
          <p:cNvSpPr>
            <a:spLocks noGrp="1"/>
          </p:cNvSpPr>
          <p:nvPr>
            <p:ph type="ctrTitle"/>
          </p:nvPr>
        </p:nvSpPr>
        <p:spPr/>
        <p:txBody>
          <a:bodyPr/>
          <a:lstStyle/>
          <a:p>
            <a:pPr algn="ctr"/>
            <a:r>
              <a:rPr lang="nl-NL" dirty="0"/>
              <a:t>			</a:t>
            </a:r>
            <a:br>
              <a:rPr lang="nl-NL" dirty="0"/>
            </a:br>
            <a:r>
              <a:rPr lang="nl-NL" dirty="0"/>
              <a:t>Welkom</a:t>
            </a:r>
            <a:br>
              <a:rPr lang="nl-NL" dirty="0"/>
            </a:br>
            <a:r>
              <a:rPr lang="nl-NL" dirty="0"/>
              <a:t>Ontwikkeltafel </a:t>
            </a:r>
            <a:br>
              <a:rPr lang="nl-NL" dirty="0"/>
            </a:br>
            <a:r>
              <a:rPr lang="nl-NL" dirty="0"/>
              <a:t>	29 februari 2024</a:t>
            </a:r>
          </a:p>
        </p:txBody>
      </p:sp>
      <p:sp>
        <p:nvSpPr>
          <p:cNvPr id="3" name="Ondertitel 2">
            <a:extLst>
              <a:ext uri="{FF2B5EF4-FFF2-40B4-BE49-F238E27FC236}">
                <a16:creationId xmlns:a16="http://schemas.microsoft.com/office/drawing/2014/main" id="{B7436382-E890-E444-A61A-4318AB809645}"/>
              </a:ext>
            </a:extLst>
          </p:cNvPr>
          <p:cNvSpPr>
            <a:spLocks noGrp="1"/>
          </p:cNvSpPr>
          <p:nvPr>
            <p:ph type="subTitle" idx="1"/>
          </p:nvPr>
        </p:nvSpPr>
        <p:spPr/>
        <p:txBody>
          <a:bodyPr/>
          <a:lstStyle/>
          <a:p>
            <a:r>
              <a:rPr lang="nl-NL" i="1" dirty="0"/>
              <a:t>	“Doen wat van betekenis is voor een ander”</a:t>
            </a:r>
            <a:endParaRPr lang="nl-NL" dirty="0"/>
          </a:p>
        </p:txBody>
      </p:sp>
      <p:pic>
        <p:nvPicPr>
          <p:cNvPr id="6" name="Tijdelijke aanduiding voor afbeelding 5">
            <a:extLst>
              <a:ext uri="{FF2B5EF4-FFF2-40B4-BE49-F238E27FC236}">
                <a16:creationId xmlns:a16="http://schemas.microsoft.com/office/drawing/2014/main" id="{31AF3272-AD0F-194F-A95F-7E94FA64F147}"/>
              </a:ext>
            </a:extLst>
          </p:cNvPr>
          <p:cNvPicPr>
            <a:picLocks noGrp="1" noChangeAspect="1"/>
          </p:cNvPicPr>
          <p:nvPr>
            <p:ph type="pic" idx="13"/>
          </p:nvPr>
        </p:nvPicPr>
        <p:blipFill>
          <a:blip r:embed="rId2"/>
          <a:srcRect l="132" r="132"/>
          <a:stretch>
            <a:fillRect/>
          </a:stretch>
        </p:blipFill>
        <p:spPr/>
      </p:pic>
      <p:sp>
        <p:nvSpPr>
          <p:cNvPr id="7" name="Tijdelijke aanduiding voor dianummer 6">
            <a:extLst>
              <a:ext uri="{FF2B5EF4-FFF2-40B4-BE49-F238E27FC236}">
                <a16:creationId xmlns:a16="http://schemas.microsoft.com/office/drawing/2014/main" id="{B42DE001-179D-5E48-BA74-A43512EC5A47}"/>
              </a:ext>
            </a:extLst>
          </p:cNvPr>
          <p:cNvSpPr>
            <a:spLocks noGrp="1"/>
          </p:cNvSpPr>
          <p:nvPr>
            <p:ph type="sldNum" sz="quarter" idx="12"/>
          </p:nvPr>
        </p:nvSpPr>
        <p:spPr/>
        <p:txBody>
          <a:bodyPr/>
          <a:lstStyle/>
          <a:p>
            <a:fld id="{C772CA1C-7D7F-B844-9FC0-1D1D26160D60}" type="slidenum">
              <a:rPr lang="nl-NL" smtClean="0"/>
              <a:t>1</a:t>
            </a:fld>
            <a:endParaRPr lang="nl-NL"/>
          </a:p>
        </p:txBody>
      </p:sp>
    </p:spTree>
    <p:extLst>
      <p:ext uri="{BB962C8B-B14F-4D97-AF65-F5344CB8AC3E}">
        <p14:creationId xmlns:p14="http://schemas.microsoft.com/office/powerpoint/2010/main" val="958258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0B4C9923-FB26-9B38-5BA0-0CADA15A5F58}"/>
              </a:ext>
            </a:extLst>
          </p:cNvPr>
          <p:cNvSpPr>
            <a:spLocks noGrp="1"/>
          </p:cNvSpPr>
          <p:nvPr>
            <p:ph type="ctrTitle"/>
          </p:nvPr>
        </p:nvSpPr>
        <p:spPr>
          <a:xfrm>
            <a:off x="619231" y="1759670"/>
            <a:ext cx="5184000" cy="2368871"/>
          </a:xfrm>
        </p:spPr>
        <p:txBody>
          <a:bodyPr/>
          <a:lstStyle/>
          <a:p>
            <a:r>
              <a:rPr lang="nl-NL" sz="5333" dirty="0"/>
              <a:t>Inclusief opvoeden en </a:t>
            </a:r>
            <a:br>
              <a:rPr lang="nl-NL" sz="5333" dirty="0"/>
            </a:br>
            <a:r>
              <a:rPr lang="nl-NL" sz="5333" dirty="0"/>
              <a:t>opgroeien</a:t>
            </a:r>
          </a:p>
        </p:txBody>
      </p:sp>
      <p:sp>
        <p:nvSpPr>
          <p:cNvPr id="9" name="Ondertitel 8">
            <a:extLst>
              <a:ext uri="{FF2B5EF4-FFF2-40B4-BE49-F238E27FC236}">
                <a16:creationId xmlns:a16="http://schemas.microsoft.com/office/drawing/2014/main" id="{51F1CAD7-4B5C-0DD0-1911-F30433913A92}"/>
              </a:ext>
            </a:extLst>
          </p:cNvPr>
          <p:cNvSpPr>
            <a:spLocks noGrp="1"/>
          </p:cNvSpPr>
          <p:nvPr>
            <p:ph type="subTitle" idx="1"/>
          </p:nvPr>
        </p:nvSpPr>
        <p:spPr>
          <a:xfrm>
            <a:off x="619231" y="4208885"/>
            <a:ext cx="5184000" cy="783655"/>
          </a:xfrm>
        </p:spPr>
        <p:txBody>
          <a:bodyPr/>
          <a:lstStyle/>
          <a:p>
            <a:r>
              <a:rPr lang="nl-NL" sz="2133" dirty="0">
                <a:latin typeface="Verdana" panose="020B0604030504040204" pitchFamily="34" charset="0"/>
                <a:ea typeface="Verdana" panose="020B0604030504040204" pitchFamily="34" charset="0"/>
              </a:rPr>
              <a:t>Naar een ander jeugdzorgmodel op basis van zelfregulatie</a:t>
            </a:r>
          </a:p>
          <a:p>
            <a:endParaRPr lang="nl-NL" dirty="0"/>
          </a:p>
        </p:txBody>
      </p:sp>
      <p:sp>
        <p:nvSpPr>
          <p:cNvPr id="4" name="Tijdelijke aanduiding voor datum 3">
            <a:extLst>
              <a:ext uri="{FF2B5EF4-FFF2-40B4-BE49-F238E27FC236}">
                <a16:creationId xmlns:a16="http://schemas.microsoft.com/office/drawing/2014/main" id="{87972562-4E26-E032-7D34-B483A9099E12}"/>
              </a:ext>
            </a:extLst>
          </p:cNvPr>
          <p:cNvSpPr>
            <a:spLocks noGrp="1"/>
          </p:cNvSpPr>
          <p:nvPr>
            <p:ph type="dt" sz="half" idx="10"/>
          </p:nvPr>
        </p:nvSpPr>
        <p:spPr>
          <a:xfrm>
            <a:off x="619231" y="6288000"/>
            <a:ext cx="5184000" cy="240000"/>
          </a:xfrm>
        </p:spPr>
        <p:txBody>
          <a:bodyPr/>
          <a:lstStyle/>
          <a:p>
            <a:pPr defTabSz="914377"/>
            <a:fld id="{AF2AF0FF-14A1-F042-87AF-9DD61C406B15}" type="datetime4">
              <a:rPr lang="nl-NL">
                <a:solidFill>
                  <a:srgbClr val="004D46"/>
                </a:solidFill>
                <a:latin typeface="Arial" panose="020B0604020202020204"/>
              </a:rPr>
              <a:pPr defTabSz="914377"/>
              <a:t>14 maart 2024</a:t>
            </a:fld>
            <a:endParaRPr lang="nl-NL" dirty="0">
              <a:solidFill>
                <a:srgbClr val="004D46"/>
              </a:solidFill>
              <a:latin typeface="Arial" panose="020B0604020202020204"/>
            </a:endParaRPr>
          </a:p>
        </p:txBody>
      </p:sp>
      <p:sp>
        <p:nvSpPr>
          <p:cNvPr id="5" name="Tijdelijke aanduiding voor voettekst 4">
            <a:extLst>
              <a:ext uri="{FF2B5EF4-FFF2-40B4-BE49-F238E27FC236}">
                <a16:creationId xmlns:a16="http://schemas.microsoft.com/office/drawing/2014/main" id="{86B15990-36B5-1FA2-2491-EE04DB1E3503}"/>
              </a:ext>
            </a:extLst>
          </p:cNvPr>
          <p:cNvSpPr>
            <a:spLocks noGrp="1"/>
          </p:cNvSpPr>
          <p:nvPr>
            <p:ph type="ftr" sz="quarter" idx="11"/>
          </p:nvPr>
        </p:nvSpPr>
        <p:spPr/>
        <p:txBody>
          <a:bodyPr/>
          <a:lstStyle/>
          <a:p>
            <a:pPr defTabSz="914377"/>
            <a:r>
              <a:rPr lang="nl-NL">
                <a:latin typeface="Arial" panose="020B0604020202020204"/>
              </a:rPr>
              <a:t>Titel van de presentatie &gt; pas aan via &gt; Functie Koptekst en voettekst</a:t>
            </a:r>
            <a:endParaRPr lang="nl-NL" dirty="0">
              <a:latin typeface="Arial" panose="020B0604020202020204"/>
            </a:endParaRPr>
          </a:p>
        </p:txBody>
      </p:sp>
      <p:sp>
        <p:nvSpPr>
          <p:cNvPr id="6" name="Tijdelijke aanduiding voor dianummer 5">
            <a:extLst>
              <a:ext uri="{FF2B5EF4-FFF2-40B4-BE49-F238E27FC236}">
                <a16:creationId xmlns:a16="http://schemas.microsoft.com/office/drawing/2014/main" id="{C9775CA4-7D56-0D07-34C5-E965C95A514A}"/>
              </a:ext>
            </a:extLst>
          </p:cNvPr>
          <p:cNvSpPr>
            <a:spLocks noGrp="1"/>
          </p:cNvSpPr>
          <p:nvPr>
            <p:ph type="sldNum" sz="quarter" idx="12"/>
          </p:nvPr>
        </p:nvSpPr>
        <p:spPr/>
        <p:txBody>
          <a:bodyPr/>
          <a:lstStyle/>
          <a:p>
            <a:pPr defTabSz="914377"/>
            <a:fld id="{14F1411D-0280-154F-AEAC-4C20B7AA46B2}" type="slidenum">
              <a:rPr lang="nl-NL">
                <a:latin typeface="Arial" panose="020B0604020202020204"/>
              </a:rPr>
              <a:pPr defTabSz="914377"/>
              <a:t>10</a:t>
            </a:fld>
            <a:endParaRPr lang="nl-NL">
              <a:latin typeface="Arial" panose="020B0604020202020204"/>
            </a:endParaRPr>
          </a:p>
        </p:txBody>
      </p:sp>
      <p:sp>
        <p:nvSpPr>
          <p:cNvPr id="10" name="Tijdelijke aanduiding voor tekst 9">
            <a:extLst>
              <a:ext uri="{FF2B5EF4-FFF2-40B4-BE49-F238E27FC236}">
                <a16:creationId xmlns:a16="http://schemas.microsoft.com/office/drawing/2014/main" id="{3ACC797F-1ECC-404F-CED0-8340CA3408F8}"/>
              </a:ext>
            </a:extLst>
          </p:cNvPr>
          <p:cNvSpPr>
            <a:spLocks noGrp="1"/>
          </p:cNvSpPr>
          <p:nvPr>
            <p:ph type="body" sz="half" idx="2"/>
          </p:nvPr>
        </p:nvSpPr>
        <p:spPr>
          <a:xfrm>
            <a:off x="619231" y="5919655"/>
            <a:ext cx="5184000" cy="288000"/>
          </a:xfrm>
        </p:spPr>
        <p:txBody>
          <a:bodyPr/>
          <a:lstStyle/>
          <a:p>
            <a:r>
              <a:rPr lang="nl-NL" dirty="0"/>
              <a:t>Prof. Dr. GHP (Peer) van der Helm: helm.vd.p@hsleiden.nl</a:t>
            </a:r>
          </a:p>
          <a:p>
            <a:endParaRPr lang="nl-NL" dirty="0"/>
          </a:p>
        </p:txBody>
      </p:sp>
      <p:pic>
        <p:nvPicPr>
          <p:cNvPr id="1026" name="Picture 2" descr="Hogeschool Leiden houdt online open dag | Sleutelstad">
            <a:extLst>
              <a:ext uri="{FF2B5EF4-FFF2-40B4-BE49-F238E27FC236}">
                <a16:creationId xmlns:a16="http://schemas.microsoft.com/office/drawing/2014/main" id="{AC932F7C-AACF-A8BA-E115-34EE388854EC}"/>
              </a:ext>
            </a:extLst>
          </p:cNvPr>
          <p:cNvPicPr>
            <a:picLocks noGrp="1" noChangeAspect="1" noChangeArrowheads="1"/>
          </p:cNvPicPr>
          <p:nvPr>
            <p:ph type="pic" idx="13"/>
          </p:nvPr>
        </p:nvPicPr>
        <p:blipFill>
          <a:blip r:embed="rId2">
            <a:extLst>
              <a:ext uri="{28A0092B-C50C-407E-A947-70E740481C1C}">
                <a14:useLocalDpi xmlns:a14="http://schemas.microsoft.com/office/drawing/2010/main" val="0"/>
              </a:ext>
            </a:extLst>
          </a:blip>
          <a:srcRect l="23814" r="23814"/>
          <a:stretch>
            <a:fillRect/>
          </a:stretch>
        </p:blipFill>
        <p:spPr bwMode="auto">
          <a:xfrm>
            <a:off x="6912000" y="1008000"/>
            <a:ext cx="5280000" cy="504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0703F1DC-E17F-2C39-6857-804F20AD13FE}"/>
              </a:ext>
            </a:extLst>
          </p:cNvPr>
          <p:cNvPicPr>
            <a:picLocks noChangeAspect="1"/>
          </p:cNvPicPr>
          <p:nvPr/>
        </p:nvPicPr>
        <p:blipFill>
          <a:blip r:embed="rId3"/>
          <a:stretch>
            <a:fillRect/>
          </a:stretch>
        </p:blipFill>
        <p:spPr>
          <a:xfrm>
            <a:off x="4091358" y="333363"/>
            <a:ext cx="1946383" cy="884719"/>
          </a:xfrm>
          <a:prstGeom prst="rect">
            <a:avLst/>
          </a:prstGeom>
        </p:spPr>
      </p:pic>
    </p:spTree>
    <p:extLst>
      <p:ext uri="{BB962C8B-B14F-4D97-AF65-F5344CB8AC3E}">
        <p14:creationId xmlns:p14="http://schemas.microsoft.com/office/powerpoint/2010/main" val="1587893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887C5CA3-0EE9-4BBF-40C6-027E336BB33C}"/>
              </a:ext>
            </a:extLst>
          </p:cNvPr>
          <p:cNvSpPr>
            <a:spLocks noGrp="1"/>
          </p:cNvSpPr>
          <p:nvPr>
            <p:ph type="sldNum" sz="quarter" idx="4"/>
          </p:nvPr>
        </p:nvSpPr>
        <p:spPr/>
        <p:txBody>
          <a:bodyPr/>
          <a:lstStyle/>
          <a:p>
            <a:pPr defTabSz="914377"/>
            <a:fld id="{1DAD25AC-3D36-459B-92CD-44DA3A629171}" type="slidenum">
              <a:rPr lang="nl-NL">
                <a:solidFill>
                  <a:srgbClr val="FFFFFF"/>
                </a:solidFill>
                <a:latin typeface="Arial" panose="020B0604020202020204"/>
              </a:rPr>
              <a:pPr defTabSz="914377"/>
              <a:t>11</a:t>
            </a:fld>
            <a:endParaRPr lang="nl-NL" dirty="0">
              <a:solidFill>
                <a:srgbClr val="FFFFFF"/>
              </a:solidFill>
              <a:latin typeface="Arial" panose="020B0604020202020204"/>
            </a:endParaRPr>
          </a:p>
        </p:txBody>
      </p:sp>
      <p:sp>
        <p:nvSpPr>
          <p:cNvPr id="3" name="Tijdelijke aanduiding voor inhoud 2">
            <a:extLst>
              <a:ext uri="{FF2B5EF4-FFF2-40B4-BE49-F238E27FC236}">
                <a16:creationId xmlns:a16="http://schemas.microsoft.com/office/drawing/2014/main" id="{E66FD754-9E3D-8DB7-C6DE-A0EDB07555DD}"/>
              </a:ext>
            </a:extLst>
          </p:cNvPr>
          <p:cNvSpPr>
            <a:spLocks noGrp="1"/>
          </p:cNvSpPr>
          <p:nvPr>
            <p:ph idx="1"/>
          </p:nvPr>
        </p:nvSpPr>
        <p:spPr/>
        <p:txBody>
          <a:bodyPr>
            <a:normAutofit fontScale="85000" lnSpcReduction="10000"/>
          </a:bodyPr>
          <a:lstStyle/>
          <a:p>
            <a:r>
              <a:rPr lang="nl-NL" dirty="0"/>
              <a:t>Uitgangspunten: doe als eerste geen kwaad</a:t>
            </a:r>
          </a:p>
          <a:p>
            <a:pPr lvl="1"/>
            <a:r>
              <a:rPr lang="nl-NL" dirty="0"/>
              <a:t>de meeste ‘kleine’ problemen behoeven geen extra zorg en extra zorg maakt het probleem soms groter (baat het niet dan schaadt het wel)</a:t>
            </a:r>
          </a:p>
          <a:p>
            <a:pPr lvl="1"/>
            <a:r>
              <a:rPr lang="nl-NL" dirty="0"/>
              <a:t>Daaruit volgt: ‘</a:t>
            </a:r>
            <a:r>
              <a:rPr lang="nl-NL" dirty="0" err="1"/>
              <a:t>it</a:t>
            </a:r>
            <a:r>
              <a:rPr lang="nl-NL" dirty="0"/>
              <a:t> takes a safe </a:t>
            </a:r>
            <a:r>
              <a:rPr lang="nl-NL" dirty="0" err="1"/>
              <a:t>village</a:t>
            </a:r>
            <a:r>
              <a:rPr lang="nl-NL" dirty="0"/>
              <a:t> </a:t>
            </a:r>
            <a:r>
              <a:rPr lang="nl-NL" dirty="0" err="1"/>
              <a:t>to</a:t>
            </a:r>
            <a:r>
              <a:rPr lang="nl-NL" dirty="0"/>
              <a:t> </a:t>
            </a:r>
            <a:r>
              <a:rPr lang="nl-NL" dirty="0" err="1"/>
              <a:t>raise</a:t>
            </a:r>
            <a:r>
              <a:rPr lang="nl-NL" dirty="0"/>
              <a:t> a </a:t>
            </a:r>
            <a:r>
              <a:rPr lang="nl-NL" dirty="0" err="1"/>
              <a:t>child</a:t>
            </a:r>
            <a:r>
              <a:rPr lang="nl-NL" dirty="0"/>
              <a:t>’ Stams &amp; van der Helm in: </a:t>
            </a:r>
            <a:r>
              <a:rPr lang="nl-NL" dirty="0">
                <a:hlinkClick r:id="rId2"/>
              </a:rPr>
              <a:t>https://acamh.onlinelibrary.wiley.com/doi/full/10.1111/jcpp.13929</a:t>
            </a:r>
            <a:r>
              <a:rPr lang="nl-NL" dirty="0"/>
              <a:t> over het gewone leven</a:t>
            </a:r>
          </a:p>
          <a:p>
            <a:pPr lvl="1"/>
            <a:r>
              <a:rPr lang="nl-NL" dirty="0"/>
              <a:t>Voor complexe zorgvragen is een verklarende analyse (VNG) met plan van aanpak het uitgangspunt (</a:t>
            </a:r>
            <a:r>
              <a:rPr lang="nl-NL" dirty="0" err="1"/>
              <a:t>matched</a:t>
            </a:r>
            <a:r>
              <a:rPr lang="nl-NL" dirty="0"/>
              <a:t> care), geen zorg zonder die analyse. Dit om ‘</a:t>
            </a:r>
            <a:r>
              <a:rPr lang="nl-NL" dirty="0" err="1"/>
              <a:t>stepped</a:t>
            </a:r>
            <a:r>
              <a:rPr lang="nl-NL" dirty="0"/>
              <a:t> care’ te voorkomen.</a:t>
            </a:r>
          </a:p>
          <a:p>
            <a:pPr lvl="1"/>
            <a:r>
              <a:rPr lang="nl-NL" dirty="0"/>
              <a:t>De meeste interventies hebben een beperkte effectiviteit (het </a:t>
            </a:r>
            <a:r>
              <a:rPr lang="nl-NL" dirty="0" err="1"/>
              <a:t>evidence</a:t>
            </a:r>
            <a:r>
              <a:rPr lang="nl-NL" dirty="0"/>
              <a:t> ‘beest’ bestaat niet voor een persoonsgerichte aanpak)</a:t>
            </a:r>
          </a:p>
          <a:p>
            <a:pPr lvl="1"/>
            <a:r>
              <a:rPr lang="nl-NL" dirty="0"/>
              <a:t>Residentiele zorg is ‘last resort’ in het uitgangspunt ‘zo thuis als mogelijk’ (actieplan de best passende zorg voor kwetsbare jongeren) een laatste redmiddel in plaats van een algemene oplossing in het kader van zelfregulatie. Maar voor de overbelaste jeugdbescherming de makkelijkste uitkomst (</a:t>
            </a:r>
            <a:r>
              <a:rPr lang="nl-NL" dirty="0" err="1"/>
              <a:t>nb</a:t>
            </a:r>
            <a:r>
              <a:rPr lang="nl-NL" dirty="0"/>
              <a:t>: </a:t>
            </a:r>
            <a:r>
              <a:rPr lang="nl-NL" dirty="0" err="1"/>
              <a:t>nwe</a:t>
            </a:r>
            <a:r>
              <a:rPr lang="nl-NL" dirty="0"/>
              <a:t> richtlijn uithuisplaatsing en terugplaatsing wordt niet nagekomen! (https://sociaalweb.nl/nieuws/de-uithuisplaatsingsfabriek/)</a:t>
            </a:r>
          </a:p>
          <a:p>
            <a:pPr lvl="1"/>
            <a:r>
              <a:rPr lang="nl-NL" dirty="0"/>
              <a:t>De gemeente is regievoerder over de gezamenlijke zorg (</a:t>
            </a:r>
            <a:r>
              <a:rPr lang="nl-NL" dirty="0" err="1"/>
              <a:t>collaborative</a:t>
            </a:r>
            <a:r>
              <a:rPr lang="nl-NL" dirty="0"/>
              <a:t> care), dus ook over residentiele zorg!</a:t>
            </a:r>
          </a:p>
          <a:p>
            <a:pPr lvl="1"/>
            <a:endParaRPr lang="nl-NL" dirty="0"/>
          </a:p>
          <a:p>
            <a:pPr lvl="1"/>
            <a:endParaRPr lang="nl-NL" dirty="0"/>
          </a:p>
        </p:txBody>
      </p:sp>
      <p:sp>
        <p:nvSpPr>
          <p:cNvPr id="4" name="Tijdelijke aanduiding voor voettekst 3">
            <a:extLst>
              <a:ext uri="{FF2B5EF4-FFF2-40B4-BE49-F238E27FC236}">
                <a16:creationId xmlns:a16="http://schemas.microsoft.com/office/drawing/2014/main" id="{7350A3A1-8B01-77E6-8101-6A7F417A8831}"/>
              </a:ext>
            </a:extLst>
          </p:cNvPr>
          <p:cNvSpPr>
            <a:spLocks noGrp="1"/>
          </p:cNvSpPr>
          <p:nvPr>
            <p:ph type="ftr" sz="quarter" idx="11"/>
          </p:nvPr>
        </p:nvSpPr>
        <p:spPr/>
        <p:txBody>
          <a:bodyPr/>
          <a:lstStyle/>
          <a:p>
            <a:pPr defTabSz="914377"/>
            <a:endParaRPr lang="nl-NL" dirty="0">
              <a:latin typeface="Arial" panose="020B0604020202020204"/>
            </a:endParaRPr>
          </a:p>
        </p:txBody>
      </p:sp>
      <p:sp>
        <p:nvSpPr>
          <p:cNvPr id="5" name="Titel 4">
            <a:extLst>
              <a:ext uri="{FF2B5EF4-FFF2-40B4-BE49-F238E27FC236}">
                <a16:creationId xmlns:a16="http://schemas.microsoft.com/office/drawing/2014/main" id="{402BEEEF-516E-6E71-5C15-009FB681CC84}"/>
              </a:ext>
            </a:extLst>
          </p:cNvPr>
          <p:cNvSpPr>
            <a:spLocks noGrp="1"/>
          </p:cNvSpPr>
          <p:nvPr>
            <p:ph type="title"/>
          </p:nvPr>
        </p:nvSpPr>
        <p:spPr/>
        <p:txBody>
          <a:bodyPr/>
          <a:lstStyle/>
          <a:p>
            <a:r>
              <a:rPr lang="nl-NL" dirty="0"/>
              <a:t>Naar een nieuw model van jeugdzorg</a:t>
            </a:r>
          </a:p>
        </p:txBody>
      </p:sp>
    </p:spTree>
    <p:extLst>
      <p:ext uri="{BB962C8B-B14F-4D97-AF65-F5344CB8AC3E}">
        <p14:creationId xmlns:p14="http://schemas.microsoft.com/office/powerpoint/2010/main" val="35992266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B88C4F-3A57-03C4-CCCD-778CABE37A46}"/>
              </a:ext>
            </a:extLst>
          </p:cNvPr>
          <p:cNvSpPr>
            <a:spLocks noGrp="1"/>
          </p:cNvSpPr>
          <p:nvPr>
            <p:ph type="title"/>
          </p:nvPr>
        </p:nvSpPr>
        <p:spPr>
          <a:xfrm>
            <a:off x="1673413" y="661648"/>
            <a:ext cx="9060328" cy="1242853"/>
          </a:xfrm>
        </p:spPr>
        <p:txBody>
          <a:bodyPr/>
          <a:lstStyle/>
          <a:p>
            <a:r>
              <a:rPr lang="nl-NL" sz="4267" dirty="0"/>
              <a:t>Oorzaken problemen: gebrek aan zelfregulatie meestal door trauma</a:t>
            </a:r>
          </a:p>
        </p:txBody>
      </p:sp>
      <p:sp>
        <p:nvSpPr>
          <p:cNvPr id="3" name="Tijdelijke aanduiding voor datum 2">
            <a:extLst>
              <a:ext uri="{FF2B5EF4-FFF2-40B4-BE49-F238E27FC236}">
                <a16:creationId xmlns:a16="http://schemas.microsoft.com/office/drawing/2014/main" id="{3D4C8E96-7880-62CC-B53B-2D3E6324130F}"/>
              </a:ext>
            </a:extLst>
          </p:cNvPr>
          <p:cNvSpPr>
            <a:spLocks noGrp="1"/>
          </p:cNvSpPr>
          <p:nvPr>
            <p:ph type="dt" sz="half" idx="10"/>
          </p:nvPr>
        </p:nvSpPr>
        <p:spPr/>
        <p:txBody>
          <a:bodyPr/>
          <a:lstStyle/>
          <a:p>
            <a:pPr defTabSz="914377"/>
            <a:fld id="{A7BE92A0-EE28-164E-8842-ED9D6A0E05C2}" type="datetime4">
              <a:rPr lang="nl-NL">
                <a:solidFill>
                  <a:srgbClr val="FFFFFF"/>
                </a:solidFill>
                <a:latin typeface="Arial" panose="020B0604020202020204"/>
              </a:rPr>
              <a:pPr defTabSz="914377"/>
              <a:t>14 maart 2024</a:t>
            </a:fld>
            <a:endParaRPr lang="nl-NL">
              <a:solidFill>
                <a:srgbClr val="FFFFFF"/>
              </a:solidFill>
              <a:latin typeface="Arial" panose="020B0604020202020204"/>
            </a:endParaRPr>
          </a:p>
        </p:txBody>
      </p:sp>
      <p:sp>
        <p:nvSpPr>
          <p:cNvPr id="4" name="Tijdelijke aanduiding voor voettekst 3">
            <a:extLst>
              <a:ext uri="{FF2B5EF4-FFF2-40B4-BE49-F238E27FC236}">
                <a16:creationId xmlns:a16="http://schemas.microsoft.com/office/drawing/2014/main" id="{340240D2-0234-CCCB-1EB5-E499F29153CD}"/>
              </a:ext>
            </a:extLst>
          </p:cNvPr>
          <p:cNvSpPr>
            <a:spLocks noGrp="1"/>
          </p:cNvSpPr>
          <p:nvPr>
            <p:ph type="ftr" sz="quarter" idx="11"/>
          </p:nvPr>
        </p:nvSpPr>
        <p:spPr/>
        <p:txBody>
          <a:bodyPr/>
          <a:lstStyle/>
          <a:p>
            <a:pPr defTabSz="914377"/>
            <a:r>
              <a:rPr lang="nl-NL">
                <a:latin typeface="Arial" panose="020B0604020202020204"/>
              </a:rPr>
              <a:t>Titel van de presentatie &gt; pas aan via &gt; Functie Koptekst en voettekst</a:t>
            </a:r>
          </a:p>
        </p:txBody>
      </p:sp>
      <p:sp>
        <p:nvSpPr>
          <p:cNvPr id="5" name="Tijdelijke aanduiding voor dianummer 4">
            <a:extLst>
              <a:ext uri="{FF2B5EF4-FFF2-40B4-BE49-F238E27FC236}">
                <a16:creationId xmlns:a16="http://schemas.microsoft.com/office/drawing/2014/main" id="{3FEC133C-6AF2-6FE7-DB2D-35A6100273AB}"/>
              </a:ext>
            </a:extLst>
          </p:cNvPr>
          <p:cNvSpPr>
            <a:spLocks noGrp="1"/>
          </p:cNvSpPr>
          <p:nvPr>
            <p:ph type="sldNum" sz="quarter" idx="12"/>
          </p:nvPr>
        </p:nvSpPr>
        <p:spPr/>
        <p:txBody>
          <a:bodyPr/>
          <a:lstStyle/>
          <a:p>
            <a:pPr defTabSz="914377"/>
            <a:fld id="{14F1411D-0280-154F-AEAC-4C20B7AA46B2}" type="slidenum">
              <a:rPr lang="nl-NL">
                <a:solidFill>
                  <a:srgbClr val="FFFFFF"/>
                </a:solidFill>
                <a:latin typeface="Arial" panose="020B0604020202020204"/>
              </a:rPr>
              <a:pPr defTabSz="914377"/>
              <a:t>12</a:t>
            </a:fld>
            <a:endParaRPr lang="nl-NL">
              <a:solidFill>
                <a:srgbClr val="FFFFFF"/>
              </a:solidFill>
              <a:latin typeface="Arial" panose="020B0604020202020204"/>
            </a:endParaRPr>
          </a:p>
        </p:txBody>
      </p:sp>
      <p:sp>
        <p:nvSpPr>
          <p:cNvPr id="6" name="Titel 1">
            <a:extLst>
              <a:ext uri="{FF2B5EF4-FFF2-40B4-BE49-F238E27FC236}">
                <a16:creationId xmlns:a16="http://schemas.microsoft.com/office/drawing/2014/main" id="{FB4C7C18-E281-C032-10F7-0B4915B6B5ED}"/>
              </a:ext>
            </a:extLst>
          </p:cNvPr>
          <p:cNvSpPr txBox="1">
            <a:spLocks/>
          </p:cNvSpPr>
          <p:nvPr/>
        </p:nvSpPr>
        <p:spPr>
          <a:xfrm>
            <a:off x="1673413" y="2107701"/>
            <a:ext cx="9060328" cy="3844299"/>
          </a:xfrm>
          <a:prstGeom prst="rect">
            <a:avLst/>
          </a:prstGeom>
          <a:noFill/>
        </p:spPr>
        <p:txBody>
          <a:bodyPr vert="horz" lIns="0" tIns="0" rIns="0" bIns="0" rtlCol="0" anchor="ctr" anchorCtr="0">
            <a:noAutofit/>
          </a:bodyPr>
          <a:lstStyle>
            <a:lvl1pPr algn="ctr" defTabSz="685800" rtl="0" eaLnBrk="1" latinLnBrk="0" hangingPunct="1">
              <a:lnSpc>
                <a:spcPct val="90000"/>
              </a:lnSpc>
              <a:spcBef>
                <a:spcPct val="0"/>
              </a:spcBef>
              <a:buNone/>
              <a:defRPr sz="3800" b="1" kern="1200">
                <a:solidFill>
                  <a:schemeClr val="bg1"/>
                </a:solidFill>
                <a:latin typeface="+mj-lt"/>
                <a:ea typeface="+mj-ea"/>
                <a:cs typeface="+mj-cs"/>
              </a:defRPr>
            </a:lvl1pPr>
          </a:lstStyle>
          <a:p>
            <a:pPr algn="l" defTabSz="914377"/>
            <a:endParaRPr lang="nl-NL" sz="4267" dirty="0">
              <a:solidFill>
                <a:srgbClr val="FFFFFF"/>
              </a:solidFill>
              <a:latin typeface="Arial" panose="020B0604020202020204"/>
            </a:endParaRPr>
          </a:p>
        </p:txBody>
      </p:sp>
      <p:pic>
        <p:nvPicPr>
          <p:cNvPr id="10" name="Afbeelding 9">
            <a:extLst>
              <a:ext uri="{FF2B5EF4-FFF2-40B4-BE49-F238E27FC236}">
                <a16:creationId xmlns:a16="http://schemas.microsoft.com/office/drawing/2014/main" id="{93CF475C-2757-38A0-0D96-961CE63DDCD4}"/>
              </a:ext>
            </a:extLst>
          </p:cNvPr>
          <p:cNvPicPr>
            <a:picLocks noChangeAspect="1"/>
          </p:cNvPicPr>
          <p:nvPr/>
        </p:nvPicPr>
        <p:blipFill>
          <a:blip r:embed="rId2"/>
          <a:stretch>
            <a:fillRect/>
          </a:stretch>
        </p:blipFill>
        <p:spPr>
          <a:xfrm>
            <a:off x="1019984" y="2485799"/>
            <a:ext cx="10356016" cy="2877087"/>
          </a:xfrm>
          <a:prstGeom prst="rect">
            <a:avLst/>
          </a:prstGeom>
        </p:spPr>
      </p:pic>
    </p:spTree>
    <p:extLst>
      <p:ext uri="{BB962C8B-B14F-4D97-AF65-F5344CB8AC3E}">
        <p14:creationId xmlns:p14="http://schemas.microsoft.com/office/powerpoint/2010/main" val="1481119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7F67870C-6C85-C70B-9190-624797CAE66A}"/>
              </a:ext>
            </a:extLst>
          </p:cNvPr>
          <p:cNvSpPr>
            <a:spLocks noGrp="1"/>
          </p:cNvSpPr>
          <p:nvPr>
            <p:ph type="dt" sz="half" idx="10"/>
          </p:nvPr>
        </p:nvSpPr>
        <p:spPr/>
        <p:txBody>
          <a:bodyPr/>
          <a:lstStyle/>
          <a:p>
            <a:pPr defTabSz="914377"/>
            <a:fld id="{5F583914-FB42-5344-A1EB-EE1A95AAD0F5}" type="datetime4">
              <a:rPr lang="nl-NL">
                <a:solidFill>
                  <a:srgbClr val="FFFFFF"/>
                </a:solidFill>
                <a:latin typeface="Arial" panose="020B0604020202020204"/>
              </a:rPr>
              <a:pPr defTabSz="914377"/>
              <a:t>14 maart 2024</a:t>
            </a:fld>
            <a:endParaRPr lang="nl-NL">
              <a:solidFill>
                <a:srgbClr val="FFFFFF"/>
              </a:solidFill>
              <a:latin typeface="Arial" panose="020B0604020202020204"/>
            </a:endParaRPr>
          </a:p>
        </p:txBody>
      </p:sp>
      <p:sp>
        <p:nvSpPr>
          <p:cNvPr id="5" name="Tijdelijke aanduiding voor voettekst 4">
            <a:extLst>
              <a:ext uri="{FF2B5EF4-FFF2-40B4-BE49-F238E27FC236}">
                <a16:creationId xmlns:a16="http://schemas.microsoft.com/office/drawing/2014/main" id="{54F823EC-4426-51B9-B47F-C555D73094BC}"/>
              </a:ext>
            </a:extLst>
          </p:cNvPr>
          <p:cNvSpPr>
            <a:spLocks noGrp="1"/>
          </p:cNvSpPr>
          <p:nvPr>
            <p:ph type="ftr" sz="quarter" idx="11"/>
          </p:nvPr>
        </p:nvSpPr>
        <p:spPr/>
        <p:txBody>
          <a:bodyPr/>
          <a:lstStyle/>
          <a:p>
            <a:pPr defTabSz="914377"/>
            <a:r>
              <a:rPr lang="nl-NL">
                <a:latin typeface="Arial" panose="020B0604020202020204"/>
              </a:rPr>
              <a:t>Titel van de presentatie &gt; pas aan via &gt; Functie Koptekst en voettekst</a:t>
            </a:r>
          </a:p>
        </p:txBody>
      </p:sp>
      <p:sp>
        <p:nvSpPr>
          <p:cNvPr id="6" name="Tijdelijke aanduiding voor dianummer 5">
            <a:extLst>
              <a:ext uri="{FF2B5EF4-FFF2-40B4-BE49-F238E27FC236}">
                <a16:creationId xmlns:a16="http://schemas.microsoft.com/office/drawing/2014/main" id="{CB8D3921-34A2-4C4D-0117-62A4F9CEAB14}"/>
              </a:ext>
            </a:extLst>
          </p:cNvPr>
          <p:cNvSpPr>
            <a:spLocks noGrp="1"/>
          </p:cNvSpPr>
          <p:nvPr>
            <p:ph type="sldNum" sz="quarter" idx="12"/>
          </p:nvPr>
        </p:nvSpPr>
        <p:spPr/>
        <p:txBody>
          <a:bodyPr/>
          <a:lstStyle/>
          <a:p>
            <a:pPr defTabSz="914377"/>
            <a:fld id="{14F1411D-0280-154F-AEAC-4C20B7AA46B2}" type="slidenum">
              <a:rPr lang="nl-NL">
                <a:solidFill>
                  <a:srgbClr val="FFFFFF"/>
                </a:solidFill>
                <a:latin typeface="Arial" panose="020B0604020202020204"/>
              </a:rPr>
              <a:pPr defTabSz="914377"/>
              <a:t>13</a:t>
            </a:fld>
            <a:endParaRPr lang="nl-NL">
              <a:solidFill>
                <a:srgbClr val="FFFFFF"/>
              </a:solidFill>
              <a:latin typeface="Arial" panose="020B0604020202020204"/>
            </a:endParaRPr>
          </a:p>
        </p:txBody>
      </p:sp>
      <p:pic>
        <p:nvPicPr>
          <p:cNvPr id="7" name="Tijdelijke aanduiding voor inhoud 8">
            <a:extLst>
              <a:ext uri="{FF2B5EF4-FFF2-40B4-BE49-F238E27FC236}">
                <a16:creationId xmlns:a16="http://schemas.microsoft.com/office/drawing/2014/main" id="{A2408D3B-E6DD-3D2F-A7C5-C06082EE8AEA}"/>
              </a:ext>
            </a:extLst>
          </p:cNvPr>
          <p:cNvPicPr>
            <a:picLocks noGrp="1" noChangeAspect="1"/>
          </p:cNvPicPr>
          <p:nvPr>
            <p:ph idx="1"/>
          </p:nvPr>
        </p:nvPicPr>
        <p:blipFill>
          <a:blip r:embed="rId2"/>
          <a:stretch>
            <a:fillRect/>
          </a:stretch>
        </p:blipFill>
        <p:spPr>
          <a:xfrm>
            <a:off x="2938655" y="836706"/>
            <a:ext cx="6392607" cy="5259295"/>
          </a:xfrm>
          <a:prstGeom prst="rect">
            <a:avLst/>
          </a:prstGeom>
        </p:spPr>
      </p:pic>
    </p:spTree>
    <p:extLst>
      <p:ext uri="{BB962C8B-B14F-4D97-AF65-F5344CB8AC3E}">
        <p14:creationId xmlns:p14="http://schemas.microsoft.com/office/powerpoint/2010/main" val="2729804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B582AC-FEF5-97A0-B6CC-4A0DF5EC5F3A}"/>
              </a:ext>
            </a:extLst>
          </p:cNvPr>
          <p:cNvSpPr>
            <a:spLocks noGrp="1"/>
          </p:cNvSpPr>
          <p:nvPr>
            <p:ph type="ctrTitle"/>
          </p:nvPr>
        </p:nvSpPr>
        <p:spPr>
          <a:xfrm>
            <a:off x="725146" y="1754351"/>
            <a:ext cx="5370855" cy="2030747"/>
          </a:xfrm>
        </p:spPr>
        <p:txBody>
          <a:bodyPr/>
          <a:lstStyle/>
          <a:p>
            <a:r>
              <a:rPr lang="nl-NL" sz="3733" dirty="0">
                <a:cs typeface="Calibri Light"/>
              </a:rPr>
              <a:t>De hervormingsagenda probleem 1</a:t>
            </a:r>
            <a:endParaRPr lang="nl-NL" sz="3733" dirty="0"/>
          </a:p>
        </p:txBody>
      </p:sp>
      <p:sp>
        <p:nvSpPr>
          <p:cNvPr id="4" name="Tijdelijke aanduiding voor datum 3">
            <a:extLst>
              <a:ext uri="{FF2B5EF4-FFF2-40B4-BE49-F238E27FC236}">
                <a16:creationId xmlns:a16="http://schemas.microsoft.com/office/drawing/2014/main" id="{173E462A-9579-AC52-AB93-6D6750CC4DE5}"/>
              </a:ext>
            </a:extLst>
          </p:cNvPr>
          <p:cNvSpPr>
            <a:spLocks noGrp="1"/>
          </p:cNvSpPr>
          <p:nvPr>
            <p:ph type="dt" sz="half" idx="10"/>
          </p:nvPr>
        </p:nvSpPr>
        <p:spPr/>
        <p:txBody>
          <a:bodyPr/>
          <a:lstStyle/>
          <a:p>
            <a:pPr defTabSz="914377"/>
            <a:fld id="{AF2AF0FF-14A1-F042-87AF-9DD61C406B15}" type="datetime4">
              <a:rPr lang="nl-NL">
                <a:solidFill>
                  <a:srgbClr val="004D46"/>
                </a:solidFill>
                <a:latin typeface="Arial" panose="020B0604020202020204"/>
              </a:rPr>
              <a:pPr defTabSz="914377"/>
              <a:t>14 maart 2024</a:t>
            </a:fld>
            <a:endParaRPr lang="nl-NL" dirty="0">
              <a:solidFill>
                <a:srgbClr val="004D46"/>
              </a:solidFill>
              <a:latin typeface="Arial" panose="020B0604020202020204"/>
            </a:endParaRPr>
          </a:p>
        </p:txBody>
      </p:sp>
      <p:sp>
        <p:nvSpPr>
          <p:cNvPr id="5" name="Tijdelijke aanduiding voor voettekst 4">
            <a:extLst>
              <a:ext uri="{FF2B5EF4-FFF2-40B4-BE49-F238E27FC236}">
                <a16:creationId xmlns:a16="http://schemas.microsoft.com/office/drawing/2014/main" id="{7A76F0A8-2108-DFBE-CD8F-3ABAA65263BE}"/>
              </a:ext>
            </a:extLst>
          </p:cNvPr>
          <p:cNvSpPr>
            <a:spLocks noGrp="1"/>
          </p:cNvSpPr>
          <p:nvPr>
            <p:ph type="ftr" sz="quarter" idx="11"/>
          </p:nvPr>
        </p:nvSpPr>
        <p:spPr/>
        <p:txBody>
          <a:bodyPr/>
          <a:lstStyle/>
          <a:p>
            <a:pPr defTabSz="914377"/>
            <a:r>
              <a:rPr lang="nl-NL">
                <a:latin typeface="Arial" panose="020B0604020202020204"/>
              </a:rPr>
              <a:t>Titel van de presentatie &gt; pas aan via &gt; Functie Koptekst en voettekst</a:t>
            </a:r>
            <a:endParaRPr lang="nl-NL" dirty="0">
              <a:latin typeface="Arial" panose="020B0604020202020204"/>
            </a:endParaRPr>
          </a:p>
        </p:txBody>
      </p:sp>
      <p:sp>
        <p:nvSpPr>
          <p:cNvPr id="6" name="Tijdelijke aanduiding voor dianummer 5">
            <a:extLst>
              <a:ext uri="{FF2B5EF4-FFF2-40B4-BE49-F238E27FC236}">
                <a16:creationId xmlns:a16="http://schemas.microsoft.com/office/drawing/2014/main" id="{96E06F34-38CE-1843-1C98-C5518B065175}"/>
              </a:ext>
            </a:extLst>
          </p:cNvPr>
          <p:cNvSpPr>
            <a:spLocks noGrp="1"/>
          </p:cNvSpPr>
          <p:nvPr>
            <p:ph type="sldNum" sz="quarter" idx="12"/>
          </p:nvPr>
        </p:nvSpPr>
        <p:spPr/>
        <p:txBody>
          <a:bodyPr/>
          <a:lstStyle/>
          <a:p>
            <a:pPr defTabSz="914377"/>
            <a:fld id="{14F1411D-0280-154F-AEAC-4C20B7AA46B2}" type="slidenum">
              <a:rPr lang="nl-NL">
                <a:latin typeface="Arial" panose="020B0604020202020204"/>
              </a:rPr>
              <a:pPr defTabSz="914377"/>
              <a:t>14</a:t>
            </a:fld>
            <a:endParaRPr lang="nl-NL">
              <a:latin typeface="Arial" panose="020B0604020202020204"/>
            </a:endParaRPr>
          </a:p>
        </p:txBody>
      </p:sp>
      <p:pic>
        <p:nvPicPr>
          <p:cNvPr id="12" name="Tijdelijke aanduiding voor afbeelding 11">
            <a:extLst>
              <a:ext uri="{FF2B5EF4-FFF2-40B4-BE49-F238E27FC236}">
                <a16:creationId xmlns:a16="http://schemas.microsoft.com/office/drawing/2014/main" id="{9477D6EC-4A9C-ED94-C240-51EF5EEA6279}"/>
              </a:ext>
            </a:extLst>
          </p:cNvPr>
          <p:cNvPicPr>
            <a:picLocks noGrp="1" noChangeAspect="1"/>
          </p:cNvPicPr>
          <p:nvPr>
            <p:ph type="pic" idx="13"/>
          </p:nvPr>
        </p:nvPicPr>
        <p:blipFill>
          <a:blip r:embed="rId2"/>
          <a:srcRect t="4221" b="4221"/>
          <a:stretch>
            <a:fillRect/>
          </a:stretch>
        </p:blipFill>
        <p:spPr>
          <a:xfrm>
            <a:off x="6175687" y="908425"/>
            <a:ext cx="5789852" cy="5753348"/>
          </a:xfrm>
          <a:prstGeom prst="rect">
            <a:avLst/>
          </a:prstGeom>
        </p:spPr>
      </p:pic>
    </p:spTree>
    <p:extLst>
      <p:ext uri="{BB962C8B-B14F-4D97-AF65-F5344CB8AC3E}">
        <p14:creationId xmlns:p14="http://schemas.microsoft.com/office/powerpoint/2010/main" val="227661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1CE7D8-C403-120D-F0E0-88C2AC520540}"/>
              </a:ext>
            </a:extLst>
          </p:cNvPr>
          <p:cNvSpPr>
            <a:spLocks noGrp="1"/>
          </p:cNvSpPr>
          <p:nvPr>
            <p:ph type="title"/>
          </p:nvPr>
        </p:nvSpPr>
        <p:spPr>
          <a:xfrm>
            <a:off x="911265" y="1096681"/>
            <a:ext cx="10368000" cy="1014000"/>
          </a:xfrm>
        </p:spPr>
        <p:txBody>
          <a:bodyPr/>
          <a:lstStyle/>
          <a:p>
            <a:r>
              <a:rPr lang="nl-NL" dirty="0"/>
              <a:t>Probleem 2: ernstige psychiatrische en </a:t>
            </a:r>
            <a:r>
              <a:rPr lang="nl-NL" dirty="0" err="1"/>
              <a:t>gedrags</a:t>
            </a:r>
            <a:r>
              <a:rPr lang="nl-NL" dirty="0"/>
              <a:t> problematiek</a:t>
            </a:r>
          </a:p>
        </p:txBody>
      </p:sp>
      <p:sp>
        <p:nvSpPr>
          <p:cNvPr id="3" name="Tijdelijke aanduiding voor inhoud 2">
            <a:extLst>
              <a:ext uri="{FF2B5EF4-FFF2-40B4-BE49-F238E27FC236}">
                <a16:creationId xmlns:a16="http://schemas.microsoft.com/office/drawing/2014/main" id="{FA7CC353-B017-8801-A9C4-E1FDD696946C}"/>
              </a:ext>
            </a:extLst>
          </p:cNvPr>
          <p:cNvSpPr>
            <a:spLocks noGrp="1"/>
          </p:cNvSpPr>
          <p:nvPr>
            <p:ph idx="1"/>
          </p:nvPr>
        </p:nvSpPr>
        <p:spPr>
          <a:xfrm>
            <a:off x="911265" y="2120675"/>
            <a:ext cx="10368735" cy="3985319"/>
          </a:xfrm>
        </p:spPr>
        <p:txBody>
          <a:bodyPr/>
          <a:lstStyle/>
          <a:p>
            <a:r>
              <a:rPr lang="nl-NL" sz="1867" dirty="0"/>
              <a:t>Voorstel HA: terugdraaien decentralisatie</a:t>
            </a:r>
          </a:p>
          <a:p>
            <a:r>
              <a:rPr lang="nl-NL" sz="1867" dirty="0"/>
              <a:t>1. zorg wordt grotendeels al regionaal en landelijk uitgevoerd </a:t>
            </a:r>
          </a:p>
          <a:p>
            <a:r>
              <a:rPr lang="nl-NL" sz="1867" dirty="0"/>
              <a:t>2. huidige zorg is nauwelijks effectief iets dat leidt tot lange wachttijden   </a:t>
            </a:r>
          </a:p>
          <a:p>
            <a:pPr marL="0" indent="0">
              <a:buNone/>
            </a:pPr>
            <a:r>
              <a:rPr lang="nl-NL" sz="1867" dirty="0"/>
              <a:t>       (probleem wordt erger) en leidt tot meerdere langdurige opnames (duur)</a:t>
            </a:r>
          </a:p>
          <a:p>
            <a:r>
              <a:rPr lang="nl-NL" sz="1867" dirty="0"/>
              <a:t>3: oplossingen zijn daarnaast nog steeds pad afhankelijk (wat we al deden)</a:t>
            </a:r>
          </a:p>
          <a:p>
            <a:pPr marL="0" indent="0">
              <a:buNone/>
            </a:pPr>
            <a:r>
              <a:rPr lang="nl-NL" sz="1867" dirty="0"/>
              <a:t>En: </a:t>
            </a:r>
            <a:r>
              <a:rPr lang="nl-NL" sz="1867" dirty="0">
                <a:ea typeface="+mn-lt"/>
                <a:cs typeface="+mn-lt"/>
              </a:rPr>
              <a:t>er is nauwelijks controle over complexe zorg en gemeenten, ouders en jongere hebben weinig in te brengen</a:t>
            </a:r>
          </a:p>
          <a:p>
            <a:r>
              <a:rPr lang="nl-NL" sz="1867" dirty="0">
                <a:ea typeface="+mn-lt"/>
                <a:cs typeface="+mn-lt"/>
              </a:rPr>
              <a:t>Complexe zorg is vooral </a:t>
            </a:r>
            <a:r>
              <a:rPr lang="nl-NL" sz="1867" dirty="0" err="1">
                <a:ea typeface="+mn-lt"/>
                <a:cs typeface="+mn-lt"/>
              </a:rPr>
              <a:t>risicogestuurd</a:t>
            </a:r>
            <a:r>
              <a:rPr lang="nl-NL" sz="1867" dirty="0">
                <a:ea typeface="+mn-lt"/>
                <a:cs typeface="+mn-lt"/>
              </a:rPr>
              <a:t> en weinig oplossingsgericht</a:t>
            </a:r>
          </a:p>
          <a:p>
            <a:r>
              <a:rPr lang="nl-NL" sz="1867" dirty="0">
                <a:ea typeface="+mn-lt"/>
                <a:cs typeface="+mn-lt"/>
              </a:rPr>
              <a:t>Door gebrek aan regie waterbedeffecten (bijvoorbeeld 1 op 1 begeleiding)</a:t>
            </a:r>
          </a:p>
          <a:p>
            <a:r>
              <a:rPr lang="nl-NL" sz="1867" dirty="0">
                <a:ea typeface="+mn-lt"/>
                <a:cs typeface="+mn-lt"/>
              </a:rPr>
              <a:t>Residentiele zorg vaak open einde in de praktijk en zelfrechtvaardiging gedragsdeskundigen zonder dossieranalyse en verklarende analyse</a:t>
            </a:r>
          </a:p>
          <a:p>
            <a:r>
              <a:rPr lang="nl-NL" sz="1867" dirty="0">
                <a:ea typeface="+mn-lt"/>
                <a:cs typeface="+mn-lt"/>
              </a:rPr>
              <a:t>Soms iatrogene effecten (doe als eerste geen kwaad in de </a:t>
            </a:r>
            <a:r>
              <a:rPr lang="nl-NL" sz="1867" dirty="0" err="1">
                <a:ea typeface="+mn-lt"/>
                <a:cs typeface="+mn-lt"/>
              </a:rPr>
              <a:t>Zortgethiek</a:t>
            </a:r>
            <a:r>
              <a:rPr lang="nl-NL" sz="1867" dirty="0">
                <a:ea typeface="+mn-lt"/>
                <a:cs typeface="+mn-lt"/>
              </a:rPr>
              <a:t>)</a:t>
            </a:r>
          </a:p>
          <a:p>
            <a:endParaRPr lang="nl-NL" sz="1400" dirty="0">
              <a:ea typeface="+mn-lt"/>
              <a:cs typeface="+mn-lt"/>
            </a:endParaRPr>
          </a:p>
          <a:p>
            <a:endParaRPr lang="nl-NL" sz="1400" dirty="0">
              <a:ea typeface="+mn-lt"/>
              <a:cs typeface="+mn-lt"/>
            </a:endParaRPr>
          </a:p>
          <a:p>
            <a:endParaRPr lang="nl-NL" sz="1400" dirty="0">
              <a:ea typeface="+mn-lt"/>
              <a:cs typeface="+mn-lt"/>
            </a:endParaRPr>
          </a:p>
          <a:p>
            <a:endParaRPr lang="nl-NL" sz="1867" dirty="0">
              <a:ea typeface="+mn-lt"/>
              <a:cs typeface="+mn-lt"/>
            </a:endParaRPr>
          </a:p>
          <a:p>
            <a:endParaRPr lang="nl-NL" dirty="0"/>
          </a:p>
          <a:p>
            <a:r>
              <a:rPr lang="nl-NL" dirty="0"/>
              <a:t>Van der Helm, G.H.P. (2023). Herstel van eetproblemen. Amsterdam: SWP.</a:t>
            </a:r>
          </a:p>
          <a:p>
            <a:endParaRPr lang="nl-NL" dirty="0"/>
          </a:p>
        </p:txBody>
      </p:sp>
      <p:sp>
        <p:nvSpPr>
          <p:cNvPr id="4" name="Tijdelijke aanduiding voor datum 3">
            <a:extLst>
              <a:ext uri="{FF2B5EF4-FFF2-40B4-BE49-F238E27FC236}">
                <a16:creationId xmlns:a16="http://schemas.microsoft.com/office/drawing/2014/main" id="{A48DFA84-BB6E-6C5E-0B79-6C65F1FC348E}"/>
              </a:ext>
            </a:extLst>
          </p:cNvPr>
          <p:cNvSpPr>
            <a:spLocks noGrp="1"/>
          </p:cNvSpPr>
          <p:nvPr>
            <p:ph type="dt" sz="half" idx="10"/>
          </p:nvPr>
        </p:nvSpPr>
        <p:spPr/>
        <p:txBody>
          <a:bodyPr/>
          <a:lstStyle/>
          <a:p>
            <a:pPr defTabSz="914377"/>
            <a:fld id="{5F583914-FB42-5344-A1EB-EE1A95AAD0F5}" type="datetime4">
              <a:rPr lang="nl-NL">
                <a:solidFill>
                  <a:srgbClr val="004D46"/>
                </a:solidFill>
                <a:latin typeface="Arial" panose="020B0604020202020204"/>
              </a:rPr>
              <a:pPr defTabSz="914377"/>
              <a:t>14 maart 2024</a:t>
            </a:fld>
            <a:endParaRPr lang="nl-NL">
              <a:solidFill>
                <a:srgbClr val="004D46"/>
              </a:solidFill>
              <a:latin typeface="Arial" panose="020B0604020202020204"/>
            </a:endParaRPr>
          </a:p>
        </p:txBody>
      </p:sp>
      <p:sp>
        <p:nvSpPr>
          <p:cNvPr id="5" name="Tijdelijke aanduiding voor voettekst 4">
            <a:extLst>
              <a:ext uri="{FF2B5EF4-FFF2-40B4-BE49-F238E27FC236}">
                <a16:creationId xmlns:a16="http://schemas.microsoft.com/office/drawing/2014/main" id="{B0E1F5E3-07B7-324C-0726-861B05C5B122}"/>
              </a:ext>
            </a:extLst>
          </p:cNvPr>
          <p:cNvSpPr>
            <a:spLocks noGrp="1"/>
          </p:cNvSpPr>
          <p:nvPr>
            <p:ph type="ftr" sz="quarter" idx="11"/>
          </p:nvPr>
        </p:nvSpPr>
        <p:spPr/>
        <p:txBody>
          <a:bodyPr/>
          <a:lstStyle/>
          <a:p>
            <a:pPr defTabSz="914377"/>
            <a:r>
              <a:rPr lang="nl-NL" dirty="0">
                <a:latin typeface="Arial" panose="020B0604020202020204"/>
              </a:rPr>
              <a:t>Titel van de presentatie &gt; pas aan via &gt; Functie Koptekst en voettekst</a:t>
            </a:r>
          </a:p>
        </p:txBody>
      </p:sp>
      <p:sp>
        <p:nvSpPr>
          <p:cNvPr id="6" name="Tijdelijke aanduiding voor dianummer 5">
            <a:extLst>
              <a:ext uri="{FF2B5EF4-FFF2-40B4-BE49-F238E27FC236}">
                <a16:creationId xmlns:a16="http://schemas.microsoft.com/office/drawing/2014/main" id="{6C5F4A4D-7684-C6E4-9A56-25AD6FCC0D62}"/>
              </a:ext>
            </a:extLst>
          </p:cNvPr>
          <p:cNvSpPr>
            <a:spLocks noGrp="1"/>
          </p:cNvSpPr>
          <p:nvPr>
            <p:ph type="sldNum" sz="quarter" idx="12"/>
          </p:nvPr>
        </p:nvSpPr>
        <p:spPr/>
        <p:txBody>
          <a:bodyPr/>
          <a:lstStyle/>
          <a:p>
            <a:pPr defTabSz="914377"/>
            <a:fld id="{14F1411D-0280-154F-AEAC-4C20B7AA46B2}" type="slidenum">
              <a:rPr lang="nl-NL">
                <a:solidFill>
                  <a:srgbClr val="004D46"/>
                </a:solidFill>
                <a:latin typeface="Arial" panose="020B0604020202020204"/>
              </a:rPr>
              <a:pPr defTabSz="914377"/>
              <a:t>15</a:t>
            </a:fld>
            <a:endParaRPr lang="nl-NL">
              <a:solidFill>
                <a:srgbClr val="004D46"/>
              </a:solidFill>
              <a:latin typeface="Arial" panose="020B0604020202020204"/>
            </a:endParaRPr>
          </a:p>
        </p:txBody>
      </p:sp>
    </p:spTree>
    <p:extLst>
      <p:ext uri="{BB962C8B-B14F-4D97-AF65-F5344CB8AC3E}">
        <p14:creationId xmlns:p14="http://schemas.microsoft.com/office/powerpoint/2010/main" val="1192489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12509E-DA93-9D26-B17A-6AA329EBE26A}"/>
              </a:ext>
            </a:extLst>
          </p:cNvPr>
          <p:cNvSpPr>
            <a:spLocks noGrp="1"/>
          </p:cNvSpPr>
          <p:nvPr>
            <p:ph type="title"/>
          </p:nvPr>
        </p:nvSpPr>
        <p:spPr/>
        <p:txBody>
          <a:bodyPr/>
          <a:lstStyle/>
          <a:p>
            <a:r>
              <a:rPr lang="nl-NL" dirty="0"/>
              <a:t>Probleem 3</a:t>
            </a:r>
          </a:p>
        </p:txBody>
      </p:sp>
      <p:sp>
        <p:nvSpPr>
          <p:cNvPr id="3" name="Tijdelijke aanduiding voor inhoud 2">
            <a:extLst>
              <a:ext uri="{FF2B5EF4-FFF2-40B4-BE49-F238E27FC236}">
                <a16:creationId xmlns:a16="http://schemas.microsoft.com/office/drawing/2014/main" id="{D4A4E62F-3742-4640-D9CA-04796D0FC682}"/>
              </a:ext>
            </a:extLst>
          </p:cNvPr>
          <p:cNvSpPr>
            <a:spLocks noGrp="1"/>
          </p:cNvSpPr>
          <p:nvPr>
            <p:ph idx="1"/>
          </p:nvPr>
        </p:nvSpPr>
        <p:spPr>
          <a:xfrm>
            <a:off x="911265" y="2111686"/>
            <a:ext cx="10117315" cy="3984313"/>
          </a:xfrm>
        </p:spPr>
        <p:txBody>
          <a:bodyPr/>
          <a:lstStyle/>
          <a:p>
            <a:r>
              <a:rPr lang="nl-NL" sz="1867" dirty="0"/>
              <a:t>Op pagina 5 van de Hervormingsagenda wordt gesteld dat doorgaan op dezelfde voet gelijk staat aan vastlopen. Opmerkelijk in dit opzicht is dat dit principe onderkent wordt, maar er tegelijkertijd voorstellen worden gedaan om door te gaan op dezelfde voet. Zo wordt direct onder de koptekst aangegeven dat de problemen vragen om een sterk samenhangende aanpak, met meer verbinding tussen jeugdhulp en bredere aspecten in het leven van gezinnen. Ook is een betere analyse nodig om te beoordelen welke hulp nodig is en wordt er ingezet op verplichte samenwerking. Daarnaast worden er suggesties gedaan ten aanzien van de inzet van hulp van goede kwaliteit en financiële beheersbaarheid. Dit is vrij letterlijk de voorgestelde verbeterroute in de ‘Startnota Jeugdwelzijnsbeleid’ van de hand van de Gemengde interdepartementale werkgroep uit 1974. </a:t>
            </a:r>
            <a:br>
              <a:rPr lang="nl-NL" sz="1867" dirty="0"/>
            </a:br>
            <a:r>
              <a:rPr lang="nl-NL" sz="1867" dirty="0"/>
              <a:t>Die notitie is volgend jaar een halve eeuw geleden geschreven, in de aanloop naar de eerste echte hervorming van de jeugdzorg. Hier volgen een aantal citaten uit deze notitie, betreffende de knelpunten en de voorgestelde verbeteringen, het wenkende perspectief dus.</a:t>
            </a:r>
          </a:p>
          <a:p>
            <a:endParaRPr lang="nl-NL" dirty="0"/>
          </a:p>
        </p:txBody>
      </p:sp>
      <p:sp>
        <p:nvSpPr>
          <p:cNvPr id="4" name="Tijdelijke aanduiding voor datum 3">
            <a:extLst>
              <a:ext uri="{FF2B5EF4-FFF2-40B4-BE49-F238E27FC236}">
                <a16:creationId xmlns:a16="http://schemas.microsoft.com/office/drawing/2014/main" id="{0D3A1F71-E250-399D-83E0-8783F51D6A8B}"/>
              </a:ext>
            </a:extLst>
          </p:cNvPr>
          <p:cNvSpPr>
            <a:spLocks noGrp="1"/>
          </p:cNvSpPr>
          <p:nvPr>
            <p:ph type="dt" sz="half" idx="10"/>
          </p:nvPr>
        </p:nvSpPr>
        <p:spPr/>
        <p:txBody>
          <a:bodyPr/>
          <a:lstStyle/>
          <a:p>
            <a:pPr defTabSz="914377"/>
            <a:fld id="{5F583914-FB42-5344-A1EB-EE1A95AAD0F5}" type="datetime4">
              <a:rPr lang="nl-NL">
                <a:solidFill>
                  <a:srgbClr val="FFFFFF"/>
                </a:solidFill>
                <a:latin typeface="Arial" panose="020B0604020202020204"/>
              </a:rPr>
              <a:pPr defTabSz="914377"/>
              <a:t>14 maart 2024</a:t>
            </a:fld>
            <a:endParaRPr lang="nl-NL">
              <a:solidFill>
                <a:srgbClr val="FFFFFF"/>
              </a:solidFill>
              <a:latin typeface="Arial" panose="020B0604020202020204"/>
            </a:endParaRPr>
          </a:p>
        </p:txBody>
      </p:sp>
      <p:sp>
        <p:nvSpPr>
          <p:cNvPr id="5" name="Tijdelijke aanduiding voor voettekst 4">
            <a:extLst>
              <a:ext uri="{FF2B5EF4-FFF2-40B4-BE49-F238E27FC236}">
                <a16:creationId xmlns:a16="http://schemas.microsoft.com/office/drawing/2014/main" id="{4710315E-118E-8303-A55A-8557F3875DC1}"/>
              </a:ext>
            </a:extLst>
          </p:cNvPr>
          <p:cNvSpPr>
            <a:spLocks noGrp="1"/>
          </p:cNvSpPr>
          <p:nvPr>
            <p:ph type="ftr" sz="quarter" idx="11"/>
          </p:nvPr>
        </p:nvSpPr>
        <p:spPr/>
        <p:txBody>
          <a:bodyPr/>
          <a:lstStyle/>
          <a:p>
            <a:pPr defTabSz="914377"/>
            <a:r>
              <a:rPr lang="nl-NL">
                <a:latin typeface="Arial" panose="020B0604020202020204"/>
              </a:rPr>
              <a:t>Titel van de presentatie &gt; pas aan via &gt; Functie Koptekst en voettekst</a:t>
            </a:r>
          </a:p>
        </p:txBody>
      </p:sp>
      <p:sp>
        <p:nvSpPr>
          <p:cNvPr id="6" name="Tijdelijke aanduiding voor dianummer 5">
            <a:extLst>
              <a:ext uri="{FF2B5EF4-FFF2-40B4-BE49-F238E27FC236}">
                <a16:creationId xmlns:a16="http://schemas.microsoft.com/office/drawing/2014/main" id="{EC8635FF-061E-1096-BFC4-D31A78913B2F}"/>
              </a:ext>
            </a:extLst>
          </p:cNvPr>
          <p:cNvSpPr>
            <a:spLocks noGrp="1"/>
          </p:cNvSpPr>
          <p:nvPr>
            <p:ph type="sldNum" sz="quarter" idx="12"/>
          </p:nvPr>
        </p:nvSpPr>
        <p:spPr/>
        <p:txBody>
          <a:bodyPr/>
          <a:lstStyle/>
          <a:p>
            <a:pPr defTabSz="914377"/>
            <a:fld id="{14F1411D-0280-154F-AEAC-4C20B7AA46B2}" type="slidenum">
              <a:rPr lang="nl-NL">
                <a:solidFill>
                  <a:srgbClr val="FFFFFF"/>
                </a:solidFill>
                <a:latin typeface="Arial" panose="020B0604020202020204"/>
              </a:rPr>
              <a:pPr defTabSz="914377"/>
              <a:t>16</a:t>
            </a:fld>
            <a:endParaRPr lang="nl-NL">
              <a:solidFill>
                <a:srgbClr val="FFFFFF"/>
              </a:solidFill>
              <a:latin typeface="Arial" panose="020B0604020202020204"/>
            </a:endParaRPr>
          </a:p>
        </p:txBody>
      </p:sp>
    </p:spTree>
    <p:extLst>
      <p:ext uri="{BB962C8B-B14F-4D97-AF65-F5344CB8AC3E}">
        <p14:creationId xmlns:p14="http://schemas.microsoft.com/office/powerpoint/2010/main" val="4265738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FD19E484-E3AE-ECC1-E1F6-F749F9FA58A5}"/>
              </a:ext>
            </a:extLst>
          </p:cNvPr>
          <p:cNvSpPr>
            <a:spLocks noGrp="1"/>
          </p:cNvSpPr>
          <p:nvPr>
            <p:ph idx="1"/>
          </p:nvPr>
        </p:nvSpPr>
        <p:spPr>
          <a:xfrm>
            <a:off x="967045" y="860361"/>
            <a:ext cx="10714963" cy="4128000"/>
          </a:xfrm>
        </p:spPr>
        <p:txBody>
          <a:bodyPr/>
          <a:lstStyle/>
          <a:p>
            <a:endParaRPr lang="nl-NL" sz="1867" dirty="0">
              <a:ea typeface="+mn-lt"/>
              <a:cs typeface="+mn-lt"/>
            </a:endParaRPr>
          </a:p>
          <a:p>
            <a:r>
              <a:rPr lang="nl-NL" sz="1867" dirty="0">
                <a:ea typeface="+mn-lt"/>
                <a:cs typeface="+mn-lt"/>
              </a:rPr>
              <a:t>Uit 1974:</a:t>
            </a:r>
            <a:br>
              <a:rPr lang="nl-NL" sz="1867" dirty="0">
                <a:ea typeface="+mn-lt"/>
                <a:cs typeface="+mn-lt"/>
              </a:rPr>
            </a:br>
            <a:r>
              <a:rPr lang="nl-NL" sz="1867" dirty="0">
                <a:ea typeface="+mn-lt"/>
                <a:cs typeface="+mn-lt"/>
              </a:rPr>
              <a:t> </a:t>
            </a:r>
            <a:br>
              <a:rPr lang="nl-NL" sz="1867" dirty="0">
                <a:ea typeface="+mn-lt"/>
                <a:cs typeface="+mn-lt"/>
              </a:rPr>
            </a:br>
            <a:r>
              <a:rPr lang="nl-NL" sz="1867" dirty="0">
                <a:ea typeface="+mn-lt"/>
                <a:cs typeface="+mn-lt"/>
              </a:rPr>
              <a:t>2. Knelpunten in de jeugdhulpverlening:</a:t>
            </a:r>
            <a:br>
              <a:rPr lang="nl-NL" sz="1867" dirty="0">
                <a:ea typeface="+mn-lt"/>
                <a:cs typeface="+mn-lt"/>
              </a:rPr>
            </a:br>
            <a:r>
              <a:rPr lang="nl-NL" sz="1867" dirty="0">
                <a:ea typeface="+mn-lt"/>
                <a:cs typeface="+mn-lt"/>
              </a:rPr>
              <a:t> </a:t>
            </a:r>
            <a:br>
              <a:rPr lang="nl-NL" sz="1867" dirty="0">
                <a:ea typeface="+mn-lt"/>
                <a:cs typeface="+mn-lt"/>
              </a:rPr>
            </a:br>
            <a:r>
              <a:rPr lang="nl-NL" sz="1867" dirty="0">
                <a:ea typeface="+mn-lt"/>
                <a:cs typeface="+mn-lt"/>
              </a:rPr>
              <a:t> P. 24: ‘Onoverzichtelijkheid en ondoorzichtigheid van het hulpaanbod, veelheid aan hulpvoorzieningen, gebrek aan onderlinge afstemming en slechte spreiding van de voorzieningen.’</a:t>
            </a:r>
            <a:br>
              <a:rPr lang="nl-NL" sz="1867" dirty="0">
                <a:ea typeface="+mn-lt"/>
                <a:cs typeface="+mn-lt"/>
              </a:rPr>
            </a:br>
            <a:r>
              <a:rPr lang="nl-NL" sz="1867" dirty="0">
                <a:ea typeface="+mn-lt"/>
                <a:cs typeface="+mn-lt"/>
              </a:rPr>
              <a:t> P. 25: ‘Goede hulpverlening komt niet tot stand indien de signalen niet juist worden ‘vertaald’ naar oorzaken toe.’</a:t>
            </a:r>
            <a:br>
              <a:rPr lang="nl-NL" sz="1867" dirty="0">
                <a:ea typeface="+mn-lt"/>
                <a:cs typeface="+mn-lt"/>
              </a:rPr>
            </a:br>
            <a:r>
              <a:rPr lang="nl-NL" sz="1867" dirty="0">
                <a:ea typeface="+mn-lt"/>
                <a:cs typeface="+mn-lt"/>
              </a:rPr>
              <a:t> P. 26: ‘De onvoldoende samenhang in de hulpverlening op het uitvoerende vlak vindt haar oorzaak voor een groot deel in het ontbreken van samenhang in het beleid op een hoger niveau bij de overheid (…).’ </a:t>
            </a:r>
            <a:br>
              <a:rPr lang="nl-NL" sz="1867" dirty="0">
                <a:ea typeface="+mn-lt"/>
                <a:cs typeface="+mn-lt"/>
              </a:rPr>
            </a:br>
            <a:r>
              <a:rPr lang="nl-NL" sz="1867" dirty="0">
                <a:ea typeface="+mn-lt"/>
                <a:cs typeface="+mn-lt"/>
              </a:rPr>
              <a:t> P.26: ‘Residentiele hulpverlening voor jeugdigen is als zodanig eigenlijk al een knelpunt. Het instellingsverblijf isoleert hem van zijn vertrouwde wereldje, zijn milieu van herkomst en de problemen die hij daar had.’</a:t>
            </a:r>
            <a:br>
              <a:rPr lang="nl-NL" sz="1867" dirty="0">
                <a:ea typeface="+mn-lt"/>
                <a:cs typeface="+mn-lt"/>
              </a:rPr>
            </a:br>
            <a:r>
              <a:rPr lang="nl-NL" sz="1867" dirty="0">
                <a:ea typeface="+mn-lt"/>
                <a:cs typeface="+mn-lt"/>
              </a:rPr>
              <a:t> P. 27: ‘Wie hulp zoekt en ontvangt begeeft zich in een afhankelijkheidsrelatie, het zwaarste accent dreigt deze afhankelijkheid te krijgen in een hulpverleningsproces dat gekoppeld is aan, of zich afspeelt binnen een gerechtelijke maatregel. De hulpvrager die het niet eens is met de zienswijze van de hulpverlener heeft geen enkele mogelijkheid van beroep. Rechtswaarborgen, instanties of regelingen daarvoor ontbreken.’</a:t>
            </a:r>
            <a:endParaRPr lang="nl-NL" sz="1867" dirty="0">
              <a:cs typeface="Calibri"/>
            </a:endParaRPr>
          </a:p>
          <a:p>
            <a:endParaRPr lang="nl-NL" dirty="0"/>
          </a:p>
        </p:txBody>
      </p:sp>
      <p:sp>
        <p:nvSpPr>
          <p:cNvPr id="4" name="Tijdelijke aanduiding voor datum 3">
            <a:extLst>
              <a:ext uri="{FF2B5EF4-FFF2-40B4-BE49-F238E27FC236}">
                <a16:creationId xmlns:a16="http://schemas.microsoft.com/office/drawing/2014/main" id="{2309F2E2-FC34-6778-CF0F-5B00C99E03F2}"/>
              </a:ext>
            </a:extLst>
          </p:cNvPr>
          <p:cNvSpPr>
            <a:spLocks noGrp="1"/>
          </p:cNvSpPr>
          <p:nvPr>
            <p:ph type="dt" sz="half" idx="10"/>
          </p:nvPr>
        </p:nvSpPr>
        <p:spPr/>
        <p:txBody>
          <a:bodyPr/>
          <a:lstStyle/>
          <a:p>
            <a:pPr defTabSz="914377"/>
            <a:fld id="{5F583914-FB42-5344-A1EB-EE1A95AAD0F5}" type="datetime4">
              <a:rPr lang="nl-NL">
                <a:solidFill>
                  <a:srgbClr val="FFFFFF"/>
                </a:solidFill>
                <a:latin typeface="Arial" panose="020B0604020202020204"/>
              </a:rPr>
              <a:pPr defTabSz="914377"/>
              <a:t>14 maart 2024</a:t>
            </a:fld>
            <a:endParaRPr lang="nl-NL">
              <a:solidFill>
                <a:srgbClr val="FFFFFF"/>
              </a:solidFill>
              <a:latin typeface="Arial" panose="020B0604020202020204"/>
            </a:endParaRPr>
          </a:p>
        </p:txBody>
      </p:sp>
      <p:sp>
        <p:nvSpPr>
          <p:cNvPr id="5" name="Tijdelijke aanduiding voor voettekst 4">
            <a:extLst>
              <a:ext uri="{FF2B5EF4-FFF2-40B4-BE49-F238E27FC236}">
                <a16:creationId xmlns:a16="http://schemas.microsoft.com/office/drawing/2014/main" id="{CE1A2B9A-8723-3945-2C54-64511FD882A8}"/>
              </a:ext>
            </a:extLst>
          </p:cNvPr>
          <p:cNvSpPr>
            <a:spLocks noGrp="1"/>
          </p:cNvSpPr>
          <p:nvPr>
            <p:ph type="ftr" sz="quarter" idx="11"/>
          </p:nvPr>
        </p:nvSpPr>
        <p:spPr/>
        <p:txBody>
          <a:bodyPr/>
          <a:lstStyle/>
          <a:p>
            <a:pPr defTabSz="914377"/>
            <a:r>
              <a:rPr lang="nl-NL">
                <a:latin typeface="Arial" panose="020B0604020202020204"/>
              </a:rPr>
              <a:t>Titel van de presentatie &gt; pas aan via &gt; Functie Koptekst en voettekst</a:t>
            </a:r>
          </a:p>
        </p:txBody>
      </p:sp>
      <p:sp>
        <p:nvSpPr>
          <p:cNvPr id="6" name="Tijdelijke aanduiding voor dianummer 5">
            <a:extLst>
              <a:ext uri="{FF2B5EF4-FFF2-40B4-BE49-F238E27FC236}">
                <a16:creationId xmlns:a16="http://schemas.microsoft.com/office/drawing/2014/main" id="{462E53CF-66BC-B307-6F28-244331A279A4}"/>
              </a:ext>
            </a:extLst>
          </p:cNvPr>
          <p:cNvSpPr>
            <a:spLocks noGrp="1"/>
          </p:cNvSpPr>
          <p:nvPr>
            <p:ph type="sldNum" sz="quarter" idx="12"/>
          </p:nvPr>
        </p:nvSpPr>
        <p:spPr/>
        <p:txBody>
          <a:bodyPr/>
          <a:lstStyle/>
          <a:p>
            <a:pPr defTabSz="914377"/>
            <a:fld id="{14F1411D-0280-154F-AEAC-4C20B7AA46B2}" type="slidenum">
              <a:rPr lang="nl-NL">
                <a:solidFill>
                  <a:srgbClr val="FFFFFF"/>
                </a:solidFill>
                <a:latin typeface="Arial" panose="020B0604020202020204"/>
              </a:rPr>
              <a:pPr defTabSz="914377"/>
              <a:t>17</a:t>
            </a:fld>
            <a:endParaRPr lang="nl-NL">
              <a:solidFill>
                <a:srgbClr val="FFFFFF"/>
              </a:solidFill>
              <a:latin typeface="Arial" panose="020B0604020202020204"/>
            </a:endParaRPr>
          </a:p>
        </p:txBody>
      </p:sp>
    </p:spTree>
    <p:extLst>
      <p:ext uri="{BB962C8B-B14F-4D97-AF65-F5344CB8AC3E}">
        <p14:creationId xmlns:p14="http://schemas.microsoft.com/office/powerpoint/2010/main" val="12728275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2BBA56-1F08-601C-946A-C8AD23E11808}"/>
              </a:ext>
            </a:extLst>
          </p:cNvPr>
          <p:cNvSpPr>
            <a:spLocks noGrp="1"/>
          </p:cNvSpPr>
          <p:nvPr>
            <p:ph idx="1"/>
          </p:nvPr>
        </p:nvSpPr>
        <p:spPr>
          <a:xfrm>
            <a:off x="967045" y="1123325"/>
            <a:ext cx="10408955" cy="4661899"/>
          </a:xfrm>
        </p:spPr>
        <p:txBody>
          <a:bodyPr/>
          <a:lstStyle/>
          <a:p>
            <a:pPr marL="380990" indent="-380990"/>
            <a:r>
              <a:rPr lang="nl-NL" dirty="0">
                <a:ea typeface="+mn-lt"/>
                <a:cs typeface="+mn-lt"/>
              </a:rPr>
              <a:t>Op basis hiervan lijkt het niet ondenkbaar dat we in 2028 opnieuw moeten vaststellen dat de jeugdzorg rijp is voor een hervorming, als we ons niet stevig concentreren op wat er tussen 1974 en 2023 anders is gelopen dan gewenst: de filosoof George </a:t>
            </a:r>
            <a:r>
              <a:rPr lang="nl-NL" dirty="0" err="1">
                <a:ea typeface="+mn-lt"/>
                <a:cs typeface="+mn-lt"/>
              </a:rPr>
              <a:t>Santayana</a:t>
            </a:r>
            <a:r>
              <a:rPr lang="nl-NL" dirty="0">
                <a:ea typeface="+mn-lt"/>
                <a:cs typeface="+mn-lt"/>
              </a:rPr>
              <a:t> zei in 1905 al (later herhaald door Churchill): "</a:t>
            </a:r>
            <a:r>
              <a:rPr lang="nl-NL" i="1" dirty="0" err="1">
                <a:ea typeface="+mn-lt"/>
                <a:cs typeface="+mn-lt"/>
              </a:rPr>
              <a:t>Those</a:t>
            </a:r>
            <a:r>
              <a:rPr lang="nl-NL" i="1" dirty="0">
                <a:ea typeface="+mn-lt"/>
                <a:cs typeface="+mn-lt"/>
              </a:rPr>
              <a:t> </a:t>
            </a:r>
            <a:r>
              <a:rPr lang="nl-NL" i="1" dirty="0" err="1">
                <a:ea typeface="+mn-lt"/>
                <a:cs typeface="+mn-lt"/>
              </a:rPr>
              <a:t>who</a:t>
            </a:r>
            <a:r>
              <a:rPr lang="nl-NL" i="1" dirty="0">
                <a:ea typeface="+mn-lt"/>
                <a:cs typeface="+mn-lt"/>
              </a:rPr>
              <a:t> </a:t>
            </a:r>
            <a:r>
              <a:rPr lang="nl-NL" i="1" dirty="0" err="1">
                <a:ea typeface="+mn-lt"/>
                <a:cs typeface="+mn-lt"/>
              </a:rPr>
              <a:t>cannot</a:t>
            </a:r>
            <a:r>
              <a:rPr lang="nl-NL" i="1" dirty="0">
                <a:ea typeface="+mn-lt"/>
                <a:cs typeface="+mn-lt"/>
              </a:rPr>
              <a:t> </a:t>
            </a:r>
            <a:r>
              <a:rPr lang="nl-NL" i="1" dirty="0" err="1">
                <a:ea typeface="+mn-lt"/>
                <a:cs typeface="+mn-lt"/>
              </a:rPr>
              <a:t>remember</a:t>
            </a:r>
            <a:r>
              <a:rPr lang="nl-NL" i="1" dirty="0">
                <a:ea typeface="+mn-lt"/>
                <a:cs typeface="+mn-lt"/>
              </a:rPr>
              <a:t> </a:t>
            </a:r>
            <a:r>
              <a:rPr lang="nl-NL" i="1" dirty="0" err="1">
                <a:ea typeface="+mn-lt"/>
                <a:cs typeface="+mn-lt"/>
              </a:rPr>
              <a:t>the</a:t>
            </a:r>
            <a:r>
              <a:rPr lang="nl-NL" i="1" dirty="0">
                <a:ea typeface="+mn-lt"/>
                <a:cs typeface="+mn-lt"/>
              </a:rPr>
              <a:t> past are </a:t>
            </a:r>
            <a:r>
              <a:rPr lang="nl-NL" i="1" dirty="0" err="1">
                <a:ea typeface="+mn-lt"/>
                <a:cs typeface="+mn-lt"/>
              </a:rPr>
              <a:t>condemned</a:t>
            </a:r>
            <a:r>
              <a:rPr lang="nl-NL" i="1" dirty="0">
                <a:ea typeface="+mn-lt"/>
                <a:cs typeface="+mn-lt"/>
              </a:rPr>
              <a:t> </a:t>
            </a:r>
            <a:r>
              <a:rPr lang="nl-NL" i="1" dirty="0" err="1">
                <a:ea typeface="+mn-lt"/>
                <a:cs typeface="+mn-lt"/>
              </a:rPr>
              <a:t>to</a:t>
            </a:r>
            <a:r>
              <a:rPr lang="nl-NL" i="1" dirty="0">
                <a:ea typeface="+mn-lt"/>
                <a:cs typeface="+mn-lt"/>
              </a:rPr>
              <a:t> </a:t>
            </a:r>
            <a:r>
              <a:rPr lang="nl-NL" i="1" dirty="0" err="1">
                <a:ea typeface="+mn-lt"/>
                <a:cs typeface="+mn-lt"/>
              </a:rPr>
              <a:t>repeat</a:t>
            </a:r>
            <a:r>
              <a:rPr lang="nl-NL" i="1" dirty="0">
                <a:ea typeface="+mn-lt"/>
                <a:cs typeface="+mn-lt"/>
              </a:rPr>
              <a:t> </a:t>
            </a:r>
            <a:r>
              <a:rPr lang="nl-NL" i="1" dirty="0" err="1">
                <a:ea typeface="+mn-lt"/>
                <a:cs typeface="+mn-lt"/>
              </a:rPr>
              <a:t>it</a:t>
            </a:r>
            <a:r>
              <a:rPr lang="nl-NL" dirty="0">
                <a:ea typeface="+mn-lt"/>
                <a:cs typeface="+mn-lt"/>
              </a:rPr>
              <a:t>" (zij die zich de geschiedenis niet herinneren zijn veroordeeld om die te herhalen).</a:t>
            </a:r>
            <a:endParaRPr lang="nl-NL" dirty="0"/>
          </a:p>
          <a:p>
            <a:pPr marL="380990" indent="-380990"/>
            <a:r>
              <a:rPr lang="nl-NL" b="1" dirty="0">
                <a:ea typeface="+mn-lt"/>
                <a:cs typeface="+mn-lt"/>
              </a:rPr>
              <a:t>Oplossing: Luisteren en reflecteren</a:t>
            </a:r>
            <a:endParaRPr lang="nl-NL" dirty="0"/>
          </a:p>
          <a:p>
            <a:pPr marL="380990" indent="-380990"/>
            <a:r>
              <a:rPr lang="nl-NL" dirty="0">
                <a:ea typeface="+mn-lt"/>
                <a:cs typeface="+mn-lt"/>
              </a:rPr>
              <a:t>Die reflectie zou liefst worden ingezet met (politiek)bestuurders, beleidsambtenaren, wetenschappers, professionals, ervaringsdeskundigen, jeugdigen en ouders (bronnen van kennis). En niet alleen door professionals!</a:t>
            </a:r>
          </a:p>
          <a:p>
            <a:pPr marL="380990" indent="-380990"/>
            <a:r>
              <a:rPr lang="nl-NL" dirty="0">
                <a:ea typeface="+mn-lt"/>
                <a:cs typeface="+mn-lt"/>
              </a:rPr>
              <a:t>Maar de praktijk:</a:t>
            </a:r>
            <a:br>
              <a:rPr lang="nl-NL" dirty="0">
                <a:ea typeface="+mn-lt"/>
                <a:cs typeface="+mn-lt"/>
              </a:rPr>
            </a:br>
            <a:endParaRPr lang="nl-NL" dirty="0"/>
          </a:p>
          <a:p>
            <a:endParaRPr lang="nl-NL" dirty="0"/>
          </a:p>
        </p:txBody>
      </p:sp>
      <p:sp>
        <p:nvSpPr>
          <p:cNvPr id="4" name="Tijdelijke aanduiding voor datum 3">
            <a:extLst>
              <a:ext uri="{FF2B5EF4-FFF2-40B4-BE49-F238E27FC236}">
                <a16:creationId xmlns:a16="http://schemas.microsoft.com/office/drawing/2014/main" id="{719CF5B0-41B5-0319-38D0-9DC7ED2567D1}"/>
              </a:ext>
            </a:extLst>
          </p:cNvPr>
          <p:cNvSpPr>
            <a:spLocks noGrp="1"/>
          </p:cNvSpPr>
          <p:nvPr>
            <p:ph type="dt" sz="half" idx="10"/>
          </p:nvPr>
        </p:nvSpPr>
        <p:spPr/>
        <p:txBody>
          <a:bodyPr/>
          <a:lstStyle/>
          <a:p>
            <a:pPr defTabSz="914377"/>
            <a:fld id="{5F583914-FB42-5344-A1EB-EE1A95AAD0F5}" type="datetime4">
              <a:rPr lang="nl-NL">
                <a:solidFill>
                  <a:srgbClr val="FFFFFF"/>
                </a:solidFill>
                <a:latin typeface="Arial" panose="020B0604020202020204"/>
              </a:rPr>
              <a:pPr defTabSz="914377"/>
              <a:t>14 maart 2024</a:t>
            </a:fld>
            <a:endParaRPr lang="nl-NL">
              <a:solidFill>
                <a:srgbClr val="FFFFFF"/>
              </a:solidFill>
              <a:latin typeface="Arial" panose="020B0604020202020204"/>
            </a:endParaRPr>
          </a:p>
        </p:txBody>
      </p:sp>
      <p:sp>
        <p:nvSpPr>
          <p:cNvPr id="5" name="Tijdelijke aanduiding voor voettekst 4">
            <a:extLst>
              <a:ext uri="{FF2B5EF4-FFF2-40B4-BE49-F238E27FC236}">
                <a16:creationId xmlns:a16="http://schemas.microsoft.com/office/drawing/2014/main" id="{D33D7975-E569-B75E-C2E3-BBA47AA950CE}"/>
              </a:ext>
            </a:extLst>
          </p:cNvPr>
          <p:cNvSpPr>
            <a:spLocks noGrp="1"/>
          </p:cNvSpPr>
          <p:nvPr>
            <p:ph type="ftr" sz="quarter" idx="11"/>
          </p:nvPr>
        </p:nvSpPr>
        <p:spPr/>
        <p:txBody>
          <a:bodyPr/>
          <a:lstStyle/>
          <a:p>
            <a:pPr defTabSz="914377"/>
            <a:r>
              <a:rPr lang="nl-NL">
                <a:latin typeface="Arial" panose="020B0604020202020204"/>
              </a:rPr>
              <a:t>Titel van de presentatie &gt; pas aan via &gt; Functie Koptekst en voettekst</a:t>
            </a:r>
          </a:p>
        </p:txBody>
      </p:sp>
      <p:sp>
        <p:nvSpPr>
          <p:cNvPr id="6" name="Tijdelijke aanduiding voor dianummer 5">
            <a:extLst>
              <a:ext uri="{FF2B5EF4-FFF2-40B4-BE49-F238E27FC236}">
                <a16:creationId xmlns:a16="http://schemas.microsoft.com/office/drawing/2014/main" id="{B743668C-CCC1-06CB-BEDD-A0AE8BC33F3C}"/>
              </a:ext>
            </a:extLst>
          </p:cNvPr>
          <p:cNvSpPr>
            <a:spLocks noGrp="1"/>
          </p:cNvSpPr>
          <p:nvPr>
            <p:ph type="sldNum" sz="quarter" idx="12"/>
          </p:nvPr>
        </p:nvSpPr>
        <p:spPr/>
        <p:txBody>
          <a:bodyPr/>
          <a:lstStyle/>
          <a:p>
            <a:pPr defTabSz="914377"/>
            <a:fld id="{14F1411D-0280-154F-AEAC-4C20B7AA46B2}" type="slidenum">
              <a:rPr lang="nl-NL">
                <a:solidFill>
                  <a:srgbClr val="FFFFFF"/>
                </a:solidFill>
                <a:latin typeface="Arial" panose="020B0604020202020204"/>
              </a:rPr>
              <a:pPr defTabSz="914377"/>
              <a:t>18</a:t>
            </a:fld>
            <a:endParaRPr lang="nl-NL">
              <a:solidFill>
                <a:srgbClr val="FFFFFF"/>
              </a:solidFill>
              <a:latin typeface="Arial" panose="020B0604020202020204"/>
            </a:endParaRPr>
          </a:p>
        </p:txBody>
      </p:sp>
    </p:spTree>
    <p:extLst>
      <p:ext uri="{BB962C8B-B14F-4D97-AF65-F5344CB8AC3E}">
        <p14:creationId xmlns:p14="http://schemas.microsoft.com/office/powerpoint/2010/main" val="3422304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D2F9E5-97E9-0A7B-6DC7-EED03F5E792C}"/>
              </a:ext>
            </a:extLst>
          </p:cNvPr>
          <p:cNvSpPr>
            <a:spLocks noGrp="1"/>
          </p:cNvSpPr>
          <p:nvPr>
            <p:ph type="title"/>
          </p:nvPr>
        </p:nvSpPr>
        <p:spPr>
          <a:xfrm>
            <a:off x="912000" y="1104000"/>
            <a:ext cx="8928000" cy="480000"/>
          </a:xfrm>
        </p:spPr>
        <p:txBody>
          <a:bodyPr/>
          <a:lstStyle/>
          <a:p>
            <a:r>
              <a:rPr lang="nl-NL" dirty="0"/>
              <a:t>Bronnen van kennis</a:t>
            </a:r>
          </a:p>
        </p:txBody>
      </p:sp>
      <p:sp>
        <p:nvSpPr>
          <p:cNvPr id="3" name="Tijdelijke aanduiding voor datum 2">
            <a:extLst>
              <a:ext uri="{FF2B5EF4-FFF2-40B4-BE49-F238E27FC236}">
                <a16:creationId xmlns:a16="http://schemas.microsoft.com/office/drawing/2014/main" id="{B2BFE527-048D-D87E-E88C-482CD332F62B}"/>
              </a:ext>
            </a:extLst>
          </p:cNvPr>
          <p:cNvSpPr>
            <a:spLocks noGrp="1"/>
          </p:cNvSpPr>
          <p:nvPr>
            <p:ph type="dt" sz="half" idx="10"/>
          </p:nvPr>
        </p:nvSpPr>
        <p:spPr/>
        <p:txBody>
          <a:bodyPr/>
          <a:lstStyle/>
          <a:p>
            <a:pPr defTabSz="914377"/>
            <a:fld id="{4929926B-3126-E446-9C4D-3CDD5194BF3F}" type="datetime4">
              <a:rPr lang="nl-NL">
                <a:solidFill>
                  <a:srgbClr val="004D46"/>
                </a:solidFill>
                <a:latin typeface="Arial" panose="020B0604020202020204"/>
              </a:rPr>
              <a:pPr defTabSz="914377"/>
              <a:t>14 maart 2024</a:t>
            </a:fld>
            <a:endParaRPr lang="nl-NL">
              <a:solidFill>
                <a:srgbClr val="004D46"/>
              </a:solidFill>
              <a:latin typeface="Arial" panose="020B0604020202020204"/>
            </a:endParaRPr>
          </a:p>
        </p:txBody>
      </p:sp>
      <p:sp>
        <p:nvSpPr>
          <p:cNvPr id="4" name="Tijdelijke aanduiding voor voettekst 3">
            <a:extLst>
              <a:ext uri="{FF2B5EF4-FFF2-40B4-BE49-F238E27FC236}">
                <a16:creationId xmlns:a16="http://schemas.microsoft.com/office/drawing/2014/main" id="{BA094CBB-7841-3B99-D180-12E0607238E7}"/>
              </a:ext>
            </a:extLst>
          </p:cNvPr>
          <p:cNvSpPr>
            <a:spLocks noGrp="1"/>
          </p:cNvSpPr>
          <p:nvPr>
            <p:ph type="ftr" sz="quarter" idx="11"/>
          </p:nvPr>
        </p:nvSpPr>
        <p:spPr/>
        <p:txBody>
          <a:bodyPr/>
          <a:lstStyle/>
          <a:p>
            <a:pPr defTabSz="914377"/>
            <a:r>
              <a:rPr lang="nl-NL">
                <a:latin typeface="Arial" panose="020B0604020202020204"/>
              </a:rPr>
              <a:t>Titel van de presentatie &gt; pas aan via &gt; Functie Koptekst en voettekst</a:t>
            </a:r>
          </a:p>
        </p:txBody>
      </p:sp>
      <p:sp>
        <p:nvSpPr>
          <p:cNvPr id="5" name="Tijdelijke aanduiding voor dianummer 4">
            <a:extLst>
              <a:ext uri="{FF2B5EF4-FFF2-40B4-BE49-F238E27FC236}">
                <a16:creationId xmlns:a16="http://schemas.microsoft.com/office/drawing/2014/main" id="{68B1DDBA-96F4-B4D9-5716-712B7DBB518C}"/>
              </a:ext>
            </a:extLst>
          </p:cNvPr>
          <p:cNvSpPr>
            <a:spLocks noGrp="1"/>
          </p:cNvSpPr>
          <p:nvPr>
            <p:ph type="sldNum" sz="quarter" idx="12"/>
          </p:nvPr>
        </p:nvSpPr>
        <p:spPr/>
        <p:txBody>
          <a:bodyPr/>
          <a:lstStyle/>
          <a:p>
            <a:pPr defTabSz="914377"/>
            <a:fld id="{14F1411D-0280-154F-AEAC-4C20B7AA46B2}" type="slidenum">
              <a:rPr lang="nl-NL">
                <a:solidFill>
                  <a:srgbClr val="004D46"/>
                </a:solidFill>
                <a:latin typeface="Arial" panose="020B0604020202020204"/>
              </a:rPr>
              <a:pPr defTabSz="914377"/>
              <a:t>19</a:t>
            </a:fld>
            <a:endParaRPr lang="nl-NL">
              <a:solidFill>
                <a:srgbClr val="004D46"/>
              </a:solidFill>
              <a:latin typeface="Arial" panose="020B0604020202020204"/>
            </a:endParaRPr>
          </a:p>
        </p:txBody>
      </p:sp>
      <p:sp>
        <p:nvSpPr>
          <p:cNvPr id="6" name="Tijdelijke aanduiding voor tabel 5">
            <a:extLst>
              <a:ext uri="{FF2B5EF4-FFF2-40B4-BE49-F238E27FC236}">
                <a16:creationId xmlns:a16="http://schemas.microsoft.com/office/drawing/2014/main" id="{798C9409-1D5C-013E-F151-F7A750EB562A}"/>
              </a:ext>
            </a:extLst>
          </p:cNvPr>
          <p:cNvSpPr>
            <a:spLocks noGrp="1"/>
          </p:cNvSpPr>
          <p:nvPr>
            <p:ph type="tbl" sz="quarter" idx="13"/>
          </p:nvPr>
        </p:nvSpPr>
        <p:spPr>
          <a:xfrm>
            <a:off x="912000" y="1418416"/>
            <a:ext cx="10368000" cy="4956485"/>
          </a:xfrm>
        </p:spPr>
        <p:txBody>
          <a:bodyPr/>
          <a:lstStyle/>
          <a:p>
            <a:pPr algn="l"/>
            <a:r>
              <a:rPr lang="nl-NL" dirty="0"/>
              <a:t>Vaak onderscheiden we 3 bronnen van kennis:</a:t>
            </a:r>
          </a:p>
          <a:p>
            <a:pPr marL="609585" indent="-609585" algn="l">
              <a:buAutoNum type="arabicPeriod"/>
            </a:pPr>
            <a:r>
              <a:rPr lang="nl-NL" dirty="0"/>
              <a:t>Wetenschappelijke kennis, meestal vervat in liefst peer </a:t>
            </a:r>
            <a:r>
              <a:rPr lang="nl-NL" dirty="0" err="1"/>
              <a:t>reviewed</a:t>
            </a:r>
            <a:r>
              <a:rPr lang="nl-NL" dirty="0"/>
              <a:t> publicaties, meta-analyses en meta reviews maar ook in richtlijnen, protocollen, </a:t>
            </a:r>
            <a:r>
              <a:rPr lang="nl-NL" dirty="0" err="1"/>
              <a:t>etcetera</a:t>
            </a:r>
            <a:r>
              <a:rPr lang="nl-NL" dirty="0"/>
              <a:t>.</a:t>
            </a:r>
          </a:p>
          <a:p>
            <a:pPr marL="609585" indent="-609585" algn="l">
              <a:buAutoNum type="arabicPeriod"/>
            </a:pPr>
            <a:r>
              <a:rPr lang="nl-NL" dirty="0"/>
              <a:t>Professionele kennis en ervaring (ook van gemeente)</a:t>
            </a:r>
          </a:p>
          <a:p>
            <a:pPr marL="609585" indent="-609585" algn="l">
              <a:buAutoNum type="arabicPeriod"/>
            </a:pPr>
            <a:r>
              <a:rPr lang="nl-NL" dirty="0"/>
              <a:t>Ervaringsdeskundige kennis van ouders en jongeren</a:t>
            </a:r>
          </a:p>
          <a:p>
            <a:pPr marL="609585" indent="-609585" algn="l">
              <a:buAutoNum type="arabicPeriod"/>
            </a:pPr>
            <a:endParaRPr lang="nl-NL" dirty="0"/>
          </a:p>
          <a:p>
            <a:pPr algn="l"/>
            <a:r>
              <a:rPr lang="nl-NL" dirty="0"/>
              <a:t>Is wetenschappelijke kennis niet voldoende? Nee want dat is ook aan voortdurend veranderende inzichten onderhevig en we weten niet alles, zeker in een complexe sociale wereld. En bovendien is er veel bias in wetenschappelijk onderzoek, vooral als er belangen op het spel staan. Een voorbeeld van een bias is het medisch model.</a:t>
            </a:r>
          </a:p>
          <a:p>
            <a:endParaRPr lang="nl-NL" dirty="0"/>
          </a:p>
        </p:txBody>
      </p:sp>
    </p:spTree>
    <p:extLst>
      <p:ext uri="{BB962C8B-B14F-4D97-AF65-F5344CB8AC3E}">
        <p14:creationId xmlns:p14="http://schemas.microsoft.com/office/powerpoint/2010/main" val="4081232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kstvak 25">
            <a:extLst>
              <a:ext uri="{FF2B5EF4-FFF2-40B4-BE49-F238E27FC236}">
                <a16:creationId xmlns:a16="http://schemas.microsoft.com/office/drawing/2014/main" id="{9F6DE354-9D4D-7D46-A5F2-E8B6FEE63675}"/>
              </a:ext>
            </a:extLst>
          </p:cNvPr>
          <p:cNvSpPr txBox="1"/>
          <p:nvPr/>
        </p:nvSpPr>
        <p:spPr>
          <a:xfrm>
            <a:off x="719254" y="5505441"/>
            <a:ext cx="10753492" cy="606044"/>
          </a:xfrm>
          <a:prstGeom prst="rect">
            <a:avLst/>
          </a:prstGeom>
          <a:solidFill>
            <a:schemeClr val="bg1">
              <a:lumMod val="95000"/>
            </a:schemeClr>
          </a:solidFill>
        </p:spPr>
        <p:txBody>
          <a:bodyPr wrap="square" lIns="720000" rIns="90000" rtlCol="0" anchor="ctr" anchorCtr="0">
            <a:noAutofit/>
          </a:bodyPr>
          <a:lstStyle/>
          <a:p>
            <a:r>
              <a:rPr lang="nl-NL" sz="2000" dirty="0"/>
              <a:t>Plenaire afronding = start incl. startfoto’s gemeenten</a:t>
            </a:r>
          </a:p>
        </p:txBody>
      </p:sp>
      <p:pic>
        <p:nvPicPr>
          <p:cNvPr id="28" name="Afbeelding 27">
            <a:extLst>
              <a:ext uri="{FF2B5EF4-FFF2-40B4-BE49-F238E27FC236}">
                <a16:creationId xmlns:a16="http://schemas.microsoft.com/office/drawing/2014/main" id="{1B9BCCB1-E83C-8E45-913F-4D96D86833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5890" y="5642866"/>
            <a:ext cx="313267" cy="291058"/>
          </a:xfrm>
          <a:prstGeom prst="rect">
            <a:avLst/>
          </a:prstGeom>
        </p:spPr>
      </p:pic>
      <p:sp>
        <p:nvSpPr>
          <p:cNvPr id="22" name="Tekstvak 21">
            <a:extLst>
              <a:ext uri="{FF2B5EF4-FFF2-40B4-BE49-F238E27FC236}">
                <a16:creationId xmlns:a16="http://schemas.microsoft.com/office/drawing/2014/main" id="{5A4C46BD-7C6A-CD4F-A2AC-AA65AF22A195}"/>
              </a:ext>
            </a:extLst>
          </p:cNvPr>
          <p:cNvSpPr txBox="1"/>
          <p:nvPr/>
        </p:nvSpPr>
        <p:spPr>
          <a:xfrm>
            <a:off x="719254" y="3871805"/>
            <a:ext cx="10753492" cy="606044"/>
          </a:xfrm>
          <a:prstGeom prst="rect">
            <a:avLst/>
          </a:prstGeom>
          <a:solidFill>
            <a:schemeClr val="bg1">
              <a:lumMod val="95000"/>
            </a:schemeClr>
          </a:solidFill>
        </p:spPr>
        <p:txBody>
          <a:bodyPr wrap="square" lIns="720000" rIns="90000" rtlCol="0" anchor="ctr" anchorCtr="0">
            <a:noAutofit/>
          </a:bodyPr>
          <a:lstStyle/>
          <a:p>
            <a:r>
              <a:rPr lang="nl-NL" sz="2000" dirty="0"/>
              <a:t>Plenaire opening: Peer van der Helm</a:t>
            </a:r>
          </a:p>
        </p:txBody>
      </p:sp>
      <p:sp>
        <p:nvSpPr>
          <p:cNvPr id="23" name="Tekstvak 22">
            <a:extLst>
              <a:ext uri="{FF2B5EF4-FFF2-40B4-BE49-F238E27FC236}">
                <a16:creationId xmlns:a16="http://schemas.microsoft.com/office/drawing/2014/main" id="{0CD7C73D-7909-DE4B-8B6D-6C7C3390EDB8}"/>
              </a:ext>
            </a:extLst>
          </p:cNvPr>
          <p:cNvSpPr txBox="1"/>
          <p:nvPr/>
        </p:nvSpPr>
        <p:spPr>
          <a:xfrm>
            <a:off x="733251" y="4612810"/>
            <a:ext cx="10753492" cy="640629"/>
          </a:xfrm>
          <a:prstGeom prst="rect">
            <a:avLst/>
          </a:prstGeom>
          <a:solidFill>
            <a:schemeClr val="bg1">
              <a:lumMod val="95000"/>
            </a:schemeClr>
          </a:solidFill>
        </p:spPr>
        <p:txBody>
          <a:bodyPr wrap="square" lIns="720000" rIns="90000" rtlCol="0" anchor="ctr" anchorCtr="0">
            <a:noAutofit/>
          </a:bodyPr>
          <a:lstStyle/>
          <a:p>
            <a:r>
              <a:rPr lang="nl-NL" sz="2000" dirty="0"/>
              <a:t>6 deeltafels (tussendoor lunch)</a:t>
            </a:r>
          </a:p>
        </p:txBody>
      </p:sp>
      <p:pic>
        <p:nvPicPr>
          <p:cNvPr id="24" name="Afbeelding 23">
            <a:extLst>
              <a:ext uri="{FF2B5EF4-FFF2-40B4-BE49-F238E27FC236}">
                <a16:creationId xmlns:a16="http://schemas.microsoft.com/office/drawing/2014/main" id="{EFECCAE8-492B-5747-91FE-D6BE92BE97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5145" y="4029689"/>
            <a:ext cx="313267" cy="291058"/>
          </a:xfrm>
          <a:prstGeom prst="rect">
            <a:avLst/>
          </a:prstGeom>
        </p:spPr>
      </p:pic>
      <p:pic>
        <p:nvPicPr>
          <p:cNvPr id="25" name="Afbeelding 24">
            <a:extLst>
              <a:ext uri="{FF2B5EF4-FFF2-40B4-BE49-F238E27FC236}">
                <a16:creationId xmlns:a16="http://schemas.microsoft.com/office/drawing/2014/main" id="{1EAC9621-7E3A-9341-84E2-45FD5F3685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5145" y="4796802"/>
            <a:ext cx="313267" cy="291058"/>
          </a:xfrm>
          <a:prstGeom prst="rect">
            <a:avLst/>
          </a:prstGeom>
        </p:spPr>
      </p:pic>
      <p:sp>
        <p:nvSpPr>
          <p:cNvPr id="2" name="Titel 1">
            <a:extLst>
              <a:ext uri="{FF2B5EF4-FFF2-40B4-BE49-F238E27FC236}">
                <a16:creationId xmlns:a16="http://schemas.microsoft.com/office/drawing/2014/main" id="{309BC94F-7D79-D246-BFDF-70FBC15FE75C}"/>
              </a:ext>
            </a:extLst>
          </p:cNvPr>
          <p:cNvSpPr>
            <a:spLocks noGrp="1"/>
          </p:cNvSpPr>
          <p:nvPr>
            <p:ph type="title"/>
          </p:nvPr>
        </p:nvSpPr>
        <p:spPr>
          <a:xfrm>
            <a:off x="733251" y="1069605"/>
            <a:ext cx="5273395" cy="933073"/>
          </a:xfrm>
        </p:spPr>
        <p:txBody>
          <a:bodyPr/>
          <a:lstStyle/>
          <a:p>
            <a:r>
              <a:rPr lang="nl-NL" dirty="0"/>
              <a:t>Agenda</a:t>
            </a:r>
          </a:p>
        </p:txBody>
      </p:sp>
      <p:sp>
        <p:nvSpPr>
          <p:cNvPr id="4" name="Tijdelijke aanduiding voor dianummer 3">
            <a:extLst>
              <a:ext uri="{FF2B5EF4-FFF2-40B4-BE49-F238E27FC236}">
                <a16:creationId xmlns:a16="http://schemas.microsoft.com/office/drawing/2014/main" id="{7FF897E2-7393-6843-8868-66B6D51F5464}"/>
              </a:ext>
            </a:extLst>
          </p:cNvPr>
          <p:cNvSpPr>
            <a:spLocks noGrp="1"/>
          </p:cNvSpPr>
          <p:nvPr>
            <p:ph type="sldNum" sz="quarter" idx="12"/>
          </p:nvPr>
        </p:nvSpPr>
        <p:spPr>
          <a:xfrm>
            <a:off x="8731036" y="6444482"/>
            <a:ext cx="2743200" cy="365125"/>
          </a:xfrm>
        </p:spPr>
        <p:txBody>
          <a:bodyPr/>
          <a:lstStyle/>
          <a:p>
            <a:fld id="{C772CA1C-7D7F-B844-9FC0-1D1D26160D60}" type="slidenum">
              <a:rPr lang="nl-NL" smtClean="0"/>
              <a:pPr/>
              <a:t>2</a:t>
            </a:fld>
            <a:endParaRPr lang="nl-NL" dirty="0"/>
          </a:p>
        </p:txBody>
      </p:sp>
      <p:sp>
        <p:nvSpPr>
          <p:cNvPr id="16" name="Tekstvak 15">
            <a:extLst>
              <a:ext uri="{FF2B5EF4-FFF2-40B4-BE49-F238E27FC236}">
                <a16:creationId xmlns:a16="http://schemas.microsoft.com/office/drawing/2014/main" id="{66C357F6-C5C2-344C-8A15-5F810672B353}"/>
              </a:ext>
            </a:extLst>
          </p:cNvPr>
          <p:cNvSpPr txBox="1"/>
          <p:nvPr/>
        </p:nvSpPr>
        <p:spPr>
          <a:xfrm>
            <a:off x="719254" y="3125978"/>
            <a:ext cx="10753492" cy="606044"/>
          </a:xfrm>
          <a:prstGeom prst="rect">
            <a:avLst/>
          </a:prstGeom>
          <a:solidFill>
            <a:schemeClr val="bg1">
              <a:lumMod val="95000"/>
            </a:schemeClr>
          </a:solidFill>
        </p:spPr>
        <p:txBody>
          <a:bodyPr wrap="square" lIns="720000" rIns="90000" rtlCol="0" anchor="ctr" anchorCtr="0">
            <a:noAutofit/>
          </a:bodyPr>
          <a:lstStyle/>
          <a:p>
            <a:r>
              <a:rPr lang="nl-NL" sz="2000" dirty="0"/>
              <a:t>Kostenbeheersing: Martijn </a:t>
            </a:r>
            <a:r>
              <a:rPr lang="nl-NL" sz="2000" dirty="0" err="1"/>
              <a:t>Dahmeijer</a:t>
            </a:r>
            <a:r>
              <a:rPr lang="nl-NL" sz="2000" dirty="0"/>
              <a:t>, lid Directeurenoverleg Haaglanden</a:t>
            </a:r>
          </a:p>
        </p:txBody>
      </p:sp>
      <p:sp>
        <p:nvSpPr>
          <p:cNvPr id="15" name="Tekstvak 14">
            <a:extLst>
              <a:ext uri="{FF2B5EF4-FFF2-40B4-BE49-F238E27FC236}">
                <a16:creationId xmlns:a16="http://schemas.microsoft.com/office/drawing/2014/main" id="{908A5D26-3C71-4228-81A8-CC305C08EF8B}"/>
              </a:ext>
            </a:extLst>
          </p:cNvPr>
          <p:cNvSpPr txBox="1"/>
          <p:nvPr/>
        </p:nvSpPr>
        <p:spPr>
          <a:xfrm>
            <a:off x="733251" y="2374939"/>
            <a:ext cx="10753492" cy="606044"/>
          </a:xfrm>
          <a:prstGeom prst="rect">
            <a:avLst/>
          </a:prstGeom>
          <a:solidFill>
            <a:schemeClr val="bg1">
              <a:lumMod val="95000"/>
            </a:schemeClr>
          </a:solidFill>
        </p:spPr>
        <p:txBody>
          <a:bodyPr wrap="square" lIns="720000" rIns="90000" rtlCol="0" anchor="ctr" anchorCtr="0">
            <a:noAutofit/>
          </a:bodyPr>
          <a:lstStyle/>
          <a:p>
            <a:r>
              <a:rPr lang="en-US" sz="2000" dirty="0"/>
              <a:t>W</a:t>
            </a:r>
            <a:r>
              <a:rPr lang="nl-NL" sz="2000" dirty="0" err="1"/>
              <a:t>elkom</a:t>
            </a:r>
            <a:r>
              <a:rPr lang="nl-NL" sz="2000" dirty="0"/>
              <a:t> en schets programma</a:t>
            </a:r>
          </a:p>
        </p:txBody>
      </p:sp>
      <p:pic>
        <p:nvPicPr>
          <p:cNvPr id="19" name="Afbeelding 18">
            <a:extLst>
              <a:ext uri="{FF2B5EF4-FFF2-40B4-BE49-F238E27FC236}">
                <a16:creationId xmlns:a16="http://schemas.microsoft.com/office/drawing/2014/main" id="{5A42A01B-9550-FE4E-B70C-BE4CCF77BF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5145" y="3318440"/>
            <a:ext cx="313267" cy="291058"/>
          </a:xfrm>
          <a:prstGeom prst="rect">
            <a:avLst/>
          </a:prstGeom>
        </p:spPr>
      </p:pic>
      <p:pic>
        <p:nvPicPr>
          <p:cNvPr id="20" name="Afbeelding 19">
            <a:extLst>
              <a:ext uri="{FF2B5EF4-FFF2-40B4-BE49-F238E27FC236}">
                <a16:creationId xmlns:a16="http://schemas.microsoft.com/office/drawing/2014/main" id="{8C457A6E-1E19-494A-A3F9-2962ECDB6E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0638" y="2539503"/>
            <a:ext cx="313267" cy="291058"/>
          </a:xfrm>
          <a:prstGeom prst="rect">
            <a:avLst/>
          </a:prstGeom>
        </p:spPr>
      </p:pic>
      <p:pic>
        <p:nvPicPr>
          <p:cNvPr id="7" name="Afbeelding 6">
            <a:extLst>
              <a:ext uri="{FF2B5EF4-FFF2-40B4-BE49-F238E27FC236}">
                <a16:creationId xmlns:a16="http://schemas.microsoft.com/office/drawing/2014/main" id="{9F50B99D-93C7-234F-8020-63525690AEB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71474">
            <a:off x="8877259" y="1557334"/>
            <a:ext cx="2706651" cy="2546454"/>
          </a:xfrm>
          <a:prstGeom prst="rect">
            <a:avLst/>
          </a:prstGeom>
          <a:ln>
            <a:solidFill>
              <a:schemeClr val="accent1"/>
            </a:solidFill>
          </a:ln>
          <a:effectLst>
            <a:outerShdw blurRad="101600" algn="tl" rotWithShape="0">
              <a:prstClr val="black">
                <a:alpha val="35000"/>
              </a:prstClr>
            </a:outerShdw>
          </a:effectLst>
        </p:spPr>
      </p:pic>
      <p:sp>
        <p:nvSpPr>
          <p:cNvPr id="18" name="Tekstvak 17">
            <a:extLst>
              <a:ext uri="{FF2B5EF4-FFF2-40B4-BE49-F238E27FC236}">
                <a16:creationId xmlns:a16="http://schemas.microsoft.com/office/drawing/2014/main" id="{63ABA9F4-BBFF-4C99-9D4A-4E2E7963EB5A}"/>
              </a:ext>
            </a:extLst>
          </p:cNvPr>
          <p:cNvSpPr txBox="1"/>
          <p:nvPr/>
        </p:nvSpPr>
        <p:spPr>
          <a:xfrm>
            <a:off x="719254" y="447701"/>
            <a:ext cx="7392724" cy="246221"/>
          </a:xfrm>
          <a:prstGeom prst="rect">
            <a:avLst/>
          </a:prstGeom>
          <a:noFill/>
        </p:spPr>
        <p:txBody>
          <a:bodyPr wrap="square" lIns="0" tIns="0" rIns="0" bIns="0" rtlCol="0">
            <a:spAutoFit/>
          </a:bodyPr>
          <a:lstStyle/>
          <a:p>
            <a:r>
              <a:rPr lang="nl-NL" sz="1600" dirty="0">
                <a:solidFill>
                  <a:schemeClr val="accent1"/>
                </a:solidFill>
              </a:rPr>
              <a:t>Ontwikkeltafel 29 februari 2024</a:t>
            </a:r>
          </a:p>
        </p:txBody>
      </p:sp>
    </p:spTree>
    <p:extLst>
      <p:ext uri="{BB962C8B-B14F-4D97-AF65-F5344CB8AC3E}">
        <p14:creationId xmlns:p14="http://schemas.microsoft.com/office/powerpoint/2010/main" val="2150477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69214B-89C3-CCFE-3975-F85680869979}"/>
              </a:ext>
            </a:extLst>
          </p:cNvPr>
          <p:cNvSpPr>
            <a:spLocks noGrp="1"/>
          </p:cNvSpPr>
          <p:nvPr>
            <p:ph type="title"/>
          </p:nvPr>
        </p:nvSpPr>
        <p:spPr>
          <a:xfrm>
            <a:off x="911999" y="997051"/>
            <a:ext cx="10368000" cy="480000"/>
          </a:xfrm>
        </p:spPr>
        <p:txBody>
          <a:bodyPr/>
          <a:lstStyle/>
          <a:p>
            <a:r>
              <a:rPr lang="nl-NL" dirty="0"/>
              <a:t>Wetenschappelijke kennis en het medisch model</a:t>
            </a:r>
          </a:p>
        </p:txBody>
      </p:sp>
      <p:sp>
        <p:nvSpPr>
          <p:cNvPr id="3" name="Tijdelijke aanduiding voor datum 2">
            <a:extLst>
              <a:ext uri="{FF2B5EF4-FFF2-40B4-BE49-F238E27FC236}">
                <a16:creationId xmlns:a16="http://schemas.microsoft.com/office/drawing/2014/main" id="{C2011AD6-5AF7-1FAE-06DF-03ACC6158918}"/>
              </a:ext>
            </a:extLst>
          </p:cNvPr>
          <p:cNvSpPr>
            <a:spLocks noGrp="1"/>
          </p:cNvSpPr>
          <p:nvPr>
            <p:ph type="dt" sz="half" idx="10"/>
          </p:nvPr>
        </p:nvSpPr>
        <p:spPr/>
        <p:txBody>
          <a:bodyPr/>
          <a:lstStyle/>
          <a:p>
            <a:pPr defTabSz="914377"/>
            <a:fld id="{4929926B-3126-E446-9C4D-3CDD5194BF3F}" type="datetime4">
              <a:rPr lang="nl-NL">
                <a:solidFill>
                  <a:srgbClr val="004D46"/>
                </a:solidFill>
                <a:latin typeface="Arial" panose="020B0604020202020204"/>
              </a:rPr>
              <a:pPr defTabSz="914377"/>
              <a:t>14 maart 2024</a:t>
            </a:fld>
            <a:endParaRPr lang="nl-NL">
              <a:solidFill>
                <a:srgbClr val="004D46"/>
              </a:solidFill>
              <a:latin typeface="Arial" panose="020B0604020202020204"/>
            </a:endParaRPr>
          </a:p>
        </p:txBody>
      </p:sp>
      <p:sp>
        <p:nvSpPr>
          <p:cNvPr id="4" name="Tijdelijke aanduiding voor voettekst 3">
            <a:extLst>
              <a:ext uri="{FF2B5EF4-FFF2-40B4-BE49-F238E27FC236}">
                <a16:creationId xmlns:a16="http://schemas.microsoft.com/office/drawing/2014/main" id="{A9616992-6768-D3B7-2514-C9E69CBCF9F5}"/>
              </a:ext>
            </a:extLst>
          </p:cNvPr>
          <p:cNvSpPr>
            <a:spLocks noGrp="1"/>
          </p:cNvSpPr>
          <p:nvPr>
            <p:ph type="ftr" sz="quarter" idx="11"/>
          </p:nvPr>
        </p:nvSpPr>
        <p:spPr/>
        <p:txBody>
          <a:bodyPr/>
          <a:lstStyle/>
          <a:p>
            <a:pPr defTabSz="914377"/>
            <a:r>
              <a:rPr lang="nl-NL">
                <a:latin typeface="Arial" panose="020B0604020202020204"/>
              </a:rPr>
              <a:t>Titel van de presentatie &gt; pas aan via &gt; Functie Koptekst en voettekst</a:t>
            </a:r>
          </a:p>
        </p:txBody>
      </p:sp>
      <p:sp>
        <p:nvSpPr>
          <p:cNvPr id="5" name="Tijdelijke aanduiding voor dianummer 4">
            <a:extLst>
              <a:ext uri="{FF2B5EF4-FFF2-40B4-BE49-F238E27FC236}">
                <a16:creationId xmlns:a16="http://schemas.microsoft.com/office/drawing/2014/main" id="{E4ECAA7C-961F-15DA-D08D-C4FB0A9C9DB1}"/>
              </a:ext>
            </a:extLst>
          </p:cNvPr>
          <p:cNvSpPr>
            <a:spLocks noGrp="1"/>
          </p:cNvSpPr>
          <p:nvPr>
            <p:ph type="sldNum" sz="quarter" idx="12"/>
          </p:nvPr>
        </p:nvSpPr>
        <p:spPr/>
        <p:txBody>
          <a:bodyPr/>
          <a:lstStyle/>
          <a:p>
            <a:pPr defTabSz="914377"/>
            <a:fld id="{14F1411D-0280-154F-AEAC-4C20B7AA46B2}" type="slidenum">
              <a:rPr lang="nl-NL">
                <a:solidFill>
                  <a:srgbClr val="004D46"/>
                </a:solidFill>
                <a:latin typeface="Arial" panose="020B0604020202020204"/>
              </a:rPr>
              <a:pPr defTabSz="914377"/>
              <a:t>20</a:t>
            </a:fld>
            <a:endParaRPr lang="nl-NL">
              <a:solidFill>
                <a:srgbClr val="004D46"/>
              </a:solidFill>
              <a:latin typeface="Arial" panose="020B0604020202020204"/>
            </a:endParaRPr>
          </a:p>
        </p:txBody>
      </p:sp>
      <p:sp>
        <p:nvSpPr>
          <p:cNvPr id="6" name="Tijdelijke aanduiding voor tabel 5">
            <a:extLst>
              <a:ext uri="{FF2B5EF4-FFF2-40B4-BE49-F238E27FC236}">
                <a16:creationId xmlns:a16="http://schemas.microsoft.com/office/drawing/2014/main" id="{AD904893-40BD-6CF2-1BC6-E32E1EEB45A6}"/>
              </a:ext>
            </a:extLst>
          </p:cNvPr>
          <p:cNvSpPr>
            <a:spLocks noGrp="1"/>
          </p:cNvSpPr>
          <p:nvPr>
            <p:ph type="tbl" sz="quarter" idx="13"/>
          </p:nvPr>
        </p:nvSpPr>
        <p:spPr>
          <a:xfrm>
            <a:off x="912000" y="1553883"/>
            <a:ext cx="10368000" cy="4542117"/>
          </a:xfrm>
        </p:spPr>
        <p:txBody>
          <a:bodyPr/>
          <a:lstStyle/>
          <a:p>
            <a:pPr marL="380990" indent="-380990" algn="l">
              <a:buFont typeface="Arial" panose="020B0604020202020204" pitchFamily="34" charset="0"/>
              <a:buChar char="•"/>
            </a:pPr>
            <a:r>
              <a:rPr lang="nl-NL" dirty="0"/>
              <a:t>Het medisch model gaat ervan uit dat probleemgedrag (internaliserend en </a:t>
            </a:r>
            <a:r>
              <a:rPr lang="nl-NL" dirty="0" err="1"/>
              <a:t>externaliserend</a:t>
            </a:r>
            <a:r>
              <a:rPr lang="nl-NL" dirty="0"/>
              <a:t>) als oorzaak een (hersen)ziekte heeft die, mits adequaat gediagnosticeerd aan een daarvoor geschikte </a:t>
            </a:r>
            <a:r>
              <a:rPr lang="nl-NL" dirty="0" err="1"/>
              <a:t>evidence</a:t>
            </a:r>
            <a:r>
              <a:rPr lang="nl-NL" dirty="0"/>
              <a:t> </a:t>
            </a:r>
            <a:r>
              <a:rPr lang="nl-NL" dirty="0" err="1"/>
              <a:t>based</a:t>
            </a:r>
            <a:r>
              <a:rPr lang="nl-NL" dirty="0"/>
              <a:t> behandeling kan worden gekoppeld en die vervolgens herstel oplevert.</a:t>
            </a:r>
          </a:p>
          <a:p>
            <a:pPr marL="380990" indent="-380990" algn="l">
              <a:buFont typeface="Arial" panose="020B0604020202020204" pitchFamily="34" charset="0"/>
              <a:buChar char="•"/>
            </a:pPr>
            <a:r>
              <a:rPr lang="nl-NL" dirty="0"/>
              <a:t>Probleem: niet alles kan gereduceerd worden tot een ‘ziekte’ we hebben weinig </a:t>
            </a:r>
            <a:r>
              <a:rPr lang="nl-NL" dirty="0" err="1"/>
              <a:t>evidence</a:t>
            </a:r>
            <a:r>
              <a:rPr lang="nl-NL" dirty="0"/>
              <a:t> </a:t>
            </a:r>
            <a:r>
              <a:rPr lang="nl-NL" dirty="0" err="1"/>
              <a:t>based</a:t>
            </a:r>
            <a:r>
              <a:rPr lang="nl-NL" dirty="0"/>
              <a:t> behandelingen voor gedrag, niet alleen in de geneeskunde (</a:t>
            </a:r>
            <a:r>
              <a:rPr lang="nl-NL" dirty="0" err="1"/>
              <a:t>Moncrieff</a:t>
            </a:r>
            <a:r>
              <a:rPr lang="nl-NL" dirty="0"/>
              <a:t>, 2022,) maar ook bij interventies(</a:t>
            </a:r>
            <a:r>
              <a:rPr lang="nl-NL" dirty="0" err="1"/>
              <a:t>Howick</a:t>
            </a:r>
            <a:r>
              <a:rPr lang="nl-NL" dirty="0"/>
              <a:t>, 2022; </a:t>
            </a:r>
            <a:r>
              <a:rPr lang="nl-NL" dirty="0" err="1"/>
              <a:t>vd</a:t>
            </a:r>
            <a:r>
              <a:rPr lang="nl-NL" dirty="0"/>
              <a:t> Helm, 2022; https://www.socialevraagstukken.nl/effectiviteit-van-interventies-moet-en-kan-beter/). Daarom is aanvulling met andere bronnen van wetenschappelijke kennis belangrijk (</a:t>
            </a:r>
            <a:r>
              <a:rPr lang="en-US" dirty="0">
                <a:latin typeface="Calibri" panose="020F0502020204030204" pitchFamily="34" charset="0"/>
                <a:ea typeface="Calibri" panose="020F0502020204030204" pitchFamily="34" charset="0"/>
                <a:cs typeface="Times New Roman" panose="02020603050405020304" pitchFamily="18" charset="0"/>
                <a:hlinkClick r:id="rId2"/>
              </a:rPr>
              <a:t>https://www.nature.com/articles/s41380-022-01661-0</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en</a:t>
            </a:r>
            <a:r>
              <a:rPr lang="en-US" dirty="0">
                <a:latin typeface="Calibri" panose="020F0502020204030204" pitchFamily="34" charset="0"/>
                <a:ea typeface="Calibri" panose="020F0502020204030204" pitchFamily="34" charset="0"/>
                <a:cs typeface="Times New Roman" panose="02020603050405020304" pitchFamily="18" charset="0"/>
              </a:rPr>
              <a:t>: https://www.sciencedirect.com/science/article/abs/pii/S0895435622001007)  </a:t>
            </a:r>
          </a:p>
          <a:p>
            <a:endParaRPr lang="nl-NL" dirty="0"/>
          </a:p>
        </p:txBody>
      </p:sp>
    </p:spTree>
    <p:extLst>
      <p:ext uri="{BB962C8B-B14F-4D97-AF65-F5344CB8AC3E}">
        <p14:creationId xmlns:p14="http://schemas.microsoft.com/office/powerpoint/2010/main" val="21798971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0763B8-94F1-A950-25AF-0921F9C69036}"/>
              </a:ext>
            </a:extLst>
          </p:cNvPr>
          <p:cNvSpPr>
            <a:spLocks noGrp="1"/>
          </p:cNvSpPr>
          <p:nvPr>
            <p:ph type="title"/>
          </p:nvPr>
        </p:nvSpPr>
        <p:spPr>
          <a:xfrm>
            <a:off x="912000" y="864000"/>
            <a:ext cx="10464000" cy="912000"/>
          </a:xfrm>
        </p:spPr>
        <p:txBody>
          <a:bodyPr/>
          <a:lstStyle/>
          <a:p>
            <a:r>
              <a:rPr lang="nl-NL" sz="3200" dirty="0"/>
              <a:t>Andere bronnen van wetenschappelijke kennis dan alleen medisch (het ziektemodel)</a:t>
            </a:r>
          </a:p>
        </p:txBody>
      </p:sp>
      <p:sp>
        <p:nvSpPr>
          <p:cNvPr id="3" name="Tijdelijke aanduiding voor datum 2">
            <a:extLst>
              <a:ext uri="{FF2B5EF4-FFF2-40B4-BE49-F238E27FC236}">
                <a16:creationId xmlns:a16="http://schemas.microsoft.com/office/drawing/2014/main" id="{0773F384-0CFD-F009-3872-783284B4912B}"/>
              </a:ext>
            </a:extLst>
          </p:cNvPr>
          <p:cNvSpPr>
            <a:spLocks noGrp="1"/>
          </p:cNvSpPr>
          <p:nvPr>
            <p:ph type="dt" sz="half" idx="10"/>
          </p:nvPr>
        </p:nvSpPr>
        <p:spPr/>
        <p:txBody>
          <a:bodyPr/>
          <a:lstStyle/>
          <a:p>
            <a:pPr defTabSz="914377"/>
            <a:fld id="{4929926B-3126-E446-9C4D-3CDD5194BF3F}" type="datetime4">
              <a:rPr lang="nl-NL">
                <a:solidFill>
                  <a:srgbClr val="004D46"/>
                </a:solidFill>
                <a:latin typeface="Arial" panose="020B0604020202020204"/>
              </a:rPr>
              <a:pPr defTabSz="914377"/>
              <a:t>14 maart 2024</a:t>
            </a:fld>
            <a:endParaRPr lang="nl-NL">
              <a:solidFill>
                <a:srgbClr val="004D46"/>
              </a:solidFill>
              <a:latin typeface="Arial" panose="020B0604020202020204"/>
            </a:endParaRPr>
          </a:p>
        </p:txBody>
      </p:sp>
      <p:sp>
        <p:nvSpPr>
          <p:cNvPr id="4" name="Tijdelijke aanduiding voor voettekst 3">
            <a:extLst>
              <a:ext uri="{FF2B5EF4-FFF2-40B4-BE49-F238E27FC236}">
                <a16:creationId xmlns:a16="http://schemas.microsoft.com/office/drawing/2014/main" id="{0F36466B-E817-A325-CD74-486B1876060B}"/>
              </a:ext>
            </a:extLst>
          </p:cNvPr>
          <p:cNvSpPr>
            <a:spLocks noGrp="1"/>
          </p:cNvSpPr>
          <p:nvPr>
            <p:ph type="ftr" sz="quarter" idx="11"/>
          </p:nvPr>
        </p:nvSpPr>
        <p:spPr/>
        <p:txBody>
          <a:bodyPr/>
          <a:lstStyle/>
          <a:p>
            <a:pPr defTabSz="914377"/>
            <a:r>
              <a:rPr lang="nl-NL">
                <a:latin typeface="Arial" panose="020B0604020202020204"/>
              </a:rPr>
              <a:t>Titel van de presentatie &gt; pas aan via &gt; Functie Koptekst en voettekst</a:t>
            </a:r>
          </a:p>
        </p:txBody>
      </p:sp>
      <p:sp>
        <p:nvSpPr>
          <p:cNvPr id="5" name="Tijdelijke aanduiding voor dianummer 4">
            <a:extLst>
              <a:ext uri="{FF2B5EF4-FFF2-40B4-BE49-F238E27FC236}">
                <a16:creationId xmlns:a16="http://schemas.microsoft.com/office/drawing/2014/main" id="{F738401A-A6FE-B81B-28AF-F9B8B8A648D5}"/>
              </a:ext>
            </a:extLst>
          </p:cNvPr>
          <p:cNvSpPr>
            <a:spLocks noGrp="1"/>
          </p:cNvSpPr>
          <p:nvPr>
            <p:ph type="sldNum" sz="quarter" idx="12"/>
          </p:nvPr>
        </p:nvSpPr>
        <p:spPr/>
        <p:txBody>
          <a:bodyPr/>
          <a:lstStyle/>
          <a:p>
            <a:pPr defTabSz="914377"/>
            <a:fld id="{14F1411D-0280-154F-AEAC-4C20B7AA46B2}" type="slidenum">
              <a:rPr lang="nl-NL">
                <a:solidFill>
                  <a:srgbClr val="004D46"/>
                </a:solidFill>
                <a:latin typeface="Arial" panose="020B0604020202020204"/>
              </a:rPr>
              <a:pPr defTabSz="914377"/>
              <a:t>21</a:t>
            </a:fld>
            <a:endParaRPr lang="nl-NL">
              <a:solidFill>
                <a:srgbClr val="004D46"/>
              </a:solidFill>
              <a:latin typeface="Arial" panose="020B0604020202020204"/>
            </a:endParaRPr>
          </a:p>
        </p:txBody>
      </p:sp>
      <p:sp>
        <p:nvSpPr>
          <p:cNvPr id="6" name="Tijdelijke aanduiding voor tabel 5">
            <a:extLst>
              <a:ext uri="{FF2B5EF4-FFF2-40B4-BE49-F238E27FC236}">
                <a16:creationId xmlns:a16="http://schemas.microsoft.com/office/drawing/2014/main" id="{1C9F0C0F-C994-3D3D-25A8-1BAF6A21B6DB}"/>
              </a:ext>
            </a:extLst>
          </p:cNvPr>
          <p:cNvSpPr>
            <a:spLocks noGrp="1"/>
          </p:cNvSpPr>
          <p:nvPr>
            <p:ph type="tbl" sz="quarter" idx="13"/>
          </p:nvPr>
        </p:nvSpPr>
        <p:spPr>
          <a:xfrm>
            <a:off x="462181" y="1601693"/>
            <a:ext cx="11393820" cy="4701491"/>
          </a:xfrm>
        </p:spPr>
        <p:txBody>
          <a:bodyPr/>
          <a:lstStyle/>
          <a:p>
            <a:pPr marL="380990" indent="-380990" algn="l">
              <a:lnSpc>
                <a:spcPct val="100000"/>
              </a:lnSpc>
              <a:spcAft>
                <a:spcPts val="0"/>
              </a:spcAft>
              <a:buFont typeface="Arial" panose="020B0604020202020204" pitchFamily="34" charset="0"/>
              <a:buChar char="•"/>
            </a:pPr>
            <a:r>
              <a:rPr lang="nl-NL" sz="1600" dirty="0"/>
              <a:t>Psychologische kennis: bijvoorbeeld stress en trauma, aangeleerd gedrag, coping, motivatie maar ook modern hersenonderzoek</a:t>
            </a:r>
          </a:p>
          <a:p>
            <a:pPr marL="380990" indent="-380990" algn="l">
              <a:lnSpc>
                <a:spcPct val="100000"/>
              </a:lnSpc>
              <a:spcAft>
                <a:spcPts val="0"/>
              </a:spcAft>
              <a:buFont typeface="Arial" panose="020B0604020202020204" pitchFamily="34" charset="0"/>
              <a:buChar char="•"/>
            </a:pPr>
            <a:r>
              <a:rPr lang="nl-NL" sz="1600" dirty="0"/>
              <a:t>Pedagogische kennis: opgroeien, opvoeden en samenleven (bijvoorbeeld: ‘Hoop op het gewone leven voor kinderen die het niet getroffen hebben’, </a:t>
            </a:r>
            <a:r>
              <a:rPr lang="nl-NL" sz="1600" dirty="0" err="1"/>
              <a:t>vd</a:t>
            </a:r>
            <a:r>
              <a:rPr lang="nl-NL" sz="1600" dirty="0"/>
              <a:t> Helm, 2018;  ‘medemenselijk opvoeden’, De Winter, 2024)</a:t>
            </a:r>
          </a:p>
          <a:p>
            <a:pPr marL="380990" indent="-380990" algn="l">
              <a:lnSpc>
                <a:spcPct val="100000"/>
              </a:lnSpc>
              <a:spcAft>
                <a:spcPts val="0"/>
              </a:spcAft>
              <a:buFont typeface="Arial" panose="020B0604020202020204" pitchFamily="34" charset="0"/>
              <a:buChar char="•"/>
            </a:pPr>
            <a:r>
              <a:rPr lang="nl-NL" sz="1600" dirty="0"/>
              <a:t>Sociologische kennis: maatschappelijke trends, vraagstukken rond ideologie, groepsdruk, ongelijkheid, macht en inclusie</a:t>
            </a:r>
          </a:p>
          <a:p>
            <a:pPr marL="380990" indent="-380990" algn="l">
              <a:lnSpc>
                <a:spcPct val="100000"/>
              </a:lnSpc>
              <a:spcAft>
                <a:spcPts val="0"/>
              </a:spcAft>
              <a:buFont typeface="Arial" panose="020B0604020202020204" pitchFamily="34" charset="0"/>
              <a:buChar char="•"/>
            </a:pPr>
            <a:r>
              <a:rPr lang="nl-NL" sz="1600" dirty="0"/>
              <a:t>Juridische kennis: mensen- en kinderrechten</a:t>
            </a:r>
          </a:p>
          <a:p>
            <a:pPr marL="380990" indent="-380990" algn="l">
              <a:lnSpc>
                <a:spcPct val="100000"/>
              </a:lnSpc>
              <a:spcAft>
                <a:spcPts val="0"/>
              </a:spcAft>
              <a:buFont typeface="Arial" panose="020B0604020202020204" pitchFamily="34" charset="0"/>
              <a:buChar char="•"/>
            </a:pPr>
            <a:r>
              <a:rPr lang="nl-NL" sz="1600" dirty="0"/>
              <a:t>Criminologische kennis over oorzaken en trauma (</a:t>
            </a:r>
            <a:r>
              <a:rPr lang="nl-NL" sz="1600" dirty="0" err="1"/>
              <a:t>Raine</a:t>
            </a:r>
            <a:r>
              <a:rPr lang="nl-NL" sz="1600" dirty="0"/>
              <a:t>)</a:t>
            </a:r>
          </a:p>
          <a:p>
            <a:pPr marL="380990" indent="-380990" algn="l">
              <a:lnSpc>
                <a:spcPct val="100000"/>
              </a:lnSpc>
              <a:spcAft>
                <a:spcPts val="0"/>
              </a:spcAft>
              <a:buFont typeface="Arial" panose="020B0604020202020204" pitchFamily="34" charset="0"/>
              <a:buChar char="•"/>
            </a:pPr>
            <a:r>
              <a:rPr lang="nl-NL" sz="1600" dirty="0"/>
              <a:t>Filosofie: grenzen aan ons denken (</a:t>
            </a:r>
            <a:r>
              <a:rPr lang="nl-NL" sz="1600" dirty="0" err="1"/>
              <a:t>Vattimo</a:t>
            </a:r>
            <a:r>
              <a:rPr lang="nl-NL" sz="1600" dirty="0"/>
              <a:t>), van arbeid en werk naar betekenisvol handelen (</a:t>
            </a:r>
            <a:r>
              <a:rPr lang="nl-NL" sz="1600" dirty="0" err="1"/>
              <a:t>Ahrendt</a:t>
            </a:r>
            <a:r>
              <a:rPr lang="nl-NL" sz="1600" dirty="0"/>
              <a:t>)</a:t>
            </a:r>
          </a:p>
          <a:p>
            <a:pPr marL="380990" indent="-380990" algn="l">
              <a:lnSpc>
                <a:spcPct val="100000"/>
              </a:lnSpc>
              <a:spcAft>
                <a:spcPts val="0"/>
              </a:spcAft>
              <a:buFont typeface="Arial" panose="020B0604020202020204" pitchFamily="34" charset="0"/>
              <a:buChar char="•"/>
            </a:pPr>
            <a:r>
              <a:rPr lang="nl-NL" sz="1600" dirty="0"/>
              <a:t>Zorg Ethische kennis: </a:t>
            </a:r>
            <a:r>
              <a:rPr lang="nl-NL" sz="1600" dirty="0" err="1"/>
              <a:t>Ethics</a:t>
            </a:r>
            <a:r>
              <a:rPr lang="nl-NL" sz="1600" dirty="0"/>
              <a:t> of Care, emancipatie en compassie (</a:t>
            </a:r>
            <a:r>
              <a:rPr lang="nl-NL" sz="1600" dirty="0" err="1"/>
              <a:t>Tronto</a:t>
            </a:r>
            <a:r>
              <a:rPr lang="nl-NL" sz="1600" dirty="0"/>
              <a:t>)</a:t>
            </a:r>
          </a:p>
          <a:p>
            <a:pPr marL="380990" indent="-380990" algn="l">
              <a:lnSpc>
                <a:spcPct val="100000"/>
              </a:lnSpc>
              <a:spcAft>
                <a:spcPts val="0"/>
              </a:spcAft>
              <a:buFont typeface="Arial" panose="020B0604020202020204" pitchFamily="34" charset="0"/>
              <a:buChar char="•"/>
            </a:pPr>
            <a:r>
              <a:rPr lang="nl-NL" sz="1600" dirty="0"/>
              <a:t>Geschiedkundige kennis: wat is in het verleden al geprobeerd? Bijvoorbeeld </a:t>
            </a:r>
            <a:r>
              <a:rPr lang="nl-NL" sz="1600" dirty="0" err="1"/>
              <a:t>Korszack</a:t>
            </a:r>
            <a:r>
              <a:rPr lang="nl-NL" sz="1600" dirty="0"/>
              <a:t>,  </a:t>
            </a:r>
            <a:r>
              <a:rPr lang="nl-NL" sz="1600" dirty="0" err="1"/>
              <a:t>Trieschmann</a:t>
            </a:r>
            <a:r>
              <a:rPr lang="nl-NL" sz="1600" dirty="0"/>
              <a:t> en Kok maar zie ook </a:t>
            </a:r>
            <a:r>
              <a:rPr lang="nl-NL" sz="1600" dirty="0" err="1"/>
              <a:t>Stellaard</a:t>
            </a:r>
            <a:r>
              <a:rPr lang="nl-NL" sz="1600" dirty="0"/>
              <a:t>.</a:t>
            </a:r>
          </a:p>
          <a:p>
            <a:pPr marL="380990" indent="-380990" algn="l">
              <a:lnSpc>
                <a:spcPct val="100000"/>
              </a:lnSpc>
              <a:spcAft>
                <a:spcPts val="0"/>
              </a:spcAft>
              <a:buFont typeface="Arial" panose="020B0604020202020204" pitchFamily="34" charset="0"/>
              <a:buChar char="•"/>
            </a:pPr>
            <a:r>
              <a:rPr lang="nl-NL" sz="1600" dirty="0"/>
              <a:t>Politicologische kennis: kennis van zorgconflicten en financiering</a:t>
            </a:r>
          </a:p>
          <a:p>
            <a:pPr marL="380990" indent="-380990" algn="l">
              <a:lnSpc>
                <a:spcPct val="100000"/>
              </a:lnSpc>
              <a:spcAft>
                <a:spcPts val="0"/>
              </a:spcAft>
              <a:buFont typeface="Arial" panose="020B0604020202020204" pitchFamily="34" charset="0"/>
              <a:buChar char="•"/>
            </a:pPr>
            <a:endParaRPr lang="nl-NL" sz="1600" dirty="0"/>
          </a:p>
          <a:p>
            <a:pPr marL="380990" indent="-380990" algn="l">
              <a:lnSpc>
                <a:spcPct val="100000"/>
              </a:lnSpc>
              <a:spcAft>
                <a:spcPts val="0"/>
              </a:spcAft>
              <a:buFont typeface="Arial" panose="020B0604020202020204" pitchFamily="34" charset="0"/>
              <a:buChar char="•"/>
            </a:pPr>
            <a:r>
              <a:rPr lang="nl-NL" sz="1600" dirty="0"/>
              <a:t>Conclusie: de werkelijkheid is veelvuldig en complex, er is niet een antwoord (panacee) en er is veel dat we niet weten</a:t>
            </a:r>
          </a:p>
          <a:p>
            <a:endParaRPr lang="nl-NL" dirty="0"/>
          </a:p>
        </p:txBody>
      </p:sp>
    </p:spTree>
    <p:extLst>
      <p:ext uri="{BB962C8B-B14F-4D97-AF65-F5344CB8AC3E}">
        <p14:creationId xmlns:p14="http://schemas.microsoft.com/office/powerpoint/2010/main" val="2997498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79F562-F663-AF00-D0DE-267C35E54AD2}"/>
              </a:ext>
            </a:extLst>
          </p:cNvPr>
          <p:cNvSpPr>
            <a:spLocks noGrp="1"/>
          </p:cNvSpPr>
          <p:nvPr>
            <p:ph type="title"/>
          </p:nvPr>
        </p:nvSpPr>
        <p:spPr>
          <a:xfrm>
            <a:off x="912000" y="1077001"/>
            <a:ext cx="8928000" cy="1013999"/>
          </a:xfrm>
        </p:spPr>
        <p:txBody>
          <a:bodyPr/>
          <a:lstStyle/>
          <a:p>
            <a:r>
              <a:rPr lang="nl-NL" dirty="0"/>
              <a:t>Praktijkonderzoek, een pilot, welke kennis wordt gebruikt?</a:t>
            </a:r>
          </a:p>
        </p:txBody>
      </p:sp>
      <p:sp>
        <p:nvSpPr>
          <p:cNvPr id="3" name="Tijdelijke aanduiding voor inhoud 2">
            <a:extLst>
              <a:ext uri="{FF2B5EF4-FFF2-40B4-BE49-F238E27FC236}">
                <a16:creationId xmlns:a16="http://schemas.microsoft.com/office/drawing/2014/main" id="{400AD4FD-02F3-5431-E747-B2521BA37E9D}"/>
              </a:ext>
            </a:extLst>
          </p:cNvPr>
          <p:cNvSpPr>
            <a:spLocks noGrp="1"/>
          </p:cNvSpPr>
          <p:nvPr>
            <p:ph idx="1"/>
          </p:nvPr>
        </p:nvSpPr>
        <p:spPr>
          <a:xfrm>
            <a:off x="911265" y="2382619"/>
            <a:ext cx="10464735" cy="3713380"/>
          </a:xfrm>
        </p:spPr>
        <p:txBody>
          <a:bodyPr/>
          <a:lstStyle/>
          <a:p>
            <a:pPr marL="380990" indent="-380990"/>
            <a:r>
              <a:rPr lang="nl-NL" dirty="0"/>
              <a:t>Om te onderzoeken naar welke kennis in de praktijk wordt gebruikt keken we naar 40 dossiers van 9 complexe zorgvragen die waren vastgelopen van jongeren van de afgelopen 5 jaar.</a:t>
            </a:r>
          </a:p>
          <a:p>
            <a:pPr marL="380990" indent="-380990"/>
            <a:r>
              <a:rPr lang="nl-NL" dirty="0"/>
              <a:t>De dossiers werden verkregen in opdracht van instellingen, advocaten en ouders met als vraag het maken van een casusconceptualisatie (verklarende analyse, </a:t>
            </a:r>
            <a:r>
              <a:rPr lang="nl-NL" dirty="0">
                <a:solidFill>
                  <a:schemeClr val="accent1">
                    <a:lumMod val="75000"/>
                    <a:lumOff val="25000"/>
                  </a:schemeClr>
                </a:solidFill>
                <a:hlinkClick r:id="rId2">
                  <a:extLst>
                    <a:ext uri="{A12FA001-AC4F-418D-AE19-62706E023703}">
                      <ahyp:hlinkClr xmlns:ahyp="http://schemas.microsoft.com/office/drawing/2018/hyperlinkcolor" val="tx"/>
                    </a:ext>
                  </a:extLst>
                </a:hlinkClick>
              </a:rPr>
              <a:t>https://www.nji.nl/beslissen-over-hulp/hoe-krijg-ik-een-volledig-beeld-van-wat-er-aan-de-hand-is</a:t>
            </a:r>
            <a:r>
              <a:rPr lang="nl-NL" dirty="0"/>
              <a:t>). Alle jongeren en ouders tekenden een </a:t>
            </a:r>
            <a:r>
              <a:rPr lang="nl-NL" dirty="0" err="1"/>
              <a:t>informed</a:t>
            </a:r>
            <a:r>
              <a:rPr lang="nl-NL" dirty="0"/>
              <a:t> consent verklaring.</a:t>
            </a:r>
          </a:p>
          <a:p>
            <a:endParaRPr lang="nl-NL" dirty="0"/>
          </a:p>
        </p:txBody>
      </p:sp>
      <p:sp>
        <p:nvSpPr>
          <p:cNvPr id="4" name="Tijdelijke aanduiding voor datum 3">
            <a:extLst>
              <a:ext uri="{FF2B5EF4-FFF2-40B4-BE49-F238E27FC236}">
                <a16:creationId xmlns:a16="http://schemas.microsoft.com/office/drawing/2014/main" id="{BA46DCF5-11F7-97D6-369C-58875D8F9098}"/>
              </a:ext>
            </a:extLst>
          </p:cNvPr>
          <p:cNvSpPr>
            <a:spLocks noGrp="1"/>
          </p:cNvSpPr>
          <p:nvPr>
            <p:ph type="dt" sz="half" idx="10"/>
          </p:nvPr>
        </p:nvSpPr>
        <p:spPr/>
        <p:txBody>
          <a:bodyPr/>
          <a:lstStyle/>
          <a:p>
            <a:pPr defTabSz="914377"/>
            <a:fld id="{5F583914-FB42-5344-A1EB-EE1A95AAD0F5}" type="datetime4">
              <a:rPr lang="nl-NL">
                <a:solidFill>
                  <a:srgbClr val="FFFFFF"/>
                </a:solidFill>
                <a:latin typeface="Arial" panose="020B0604020202020204"/>
              </a:rPr>
              <a:pPr defTabSz="914377"/>
              <a:t>14 maart 2024</a:t>
            </a:fld>
            <a:endParaRPr lang="nl-NL">
              <a:solidFill>
                <a:srgbClr val="FFFFFF"/>
              </a:solidFill>
              <a:latin typeface="Arial" panose="020B0604020202020204"/>
            </a:endParaRPr>
          </a:p>
        </p:txBody>
      </p:sp>
      <p:sp>
        <p:nvSpPr>
          <p:cNvPr id="5" name="Tijdelijke aanduiding voor voettekst 4">
            <a:extLst>
              <a:ext uri="{FF2B5EF4-FFF2-40B4-BE49-F238E27FC236}">
                <a16:creationId xmlns:a16="http://schemas.microsoft.com/office/drawing/2014/main" id="{828601AA-4C61-2545-FBD9-75CE7E5EF67D}"/>
              </a:ext>
            </a:extLst>
          </p:cNvPr>
          <p:cNvSpPr>
            <a:spLocks noGrp="1"/>
          </p:cNvSpPr>
          <p:nvPr>
            <p:ph type="ftr" sz="quarter" idx="11"/>
          </p:nvPr>
        </p:nvSpPr>
        <p:spPr/>
        <p:txBody>
          <a:bodyPr/>
          <a:lstStyle/>
          <a:p>
            <a:pPr defTabSz="914377"/>
            <a:r>
              <a:rPr lang="nl-NL">
                <a:latin typeface="Arial" panose="020B0604020202020204"/>
              </a:rPr>
              <a:t>Titel van de presentatie &gt; pas aan via &gt; Functie Koptekst en voettekst</a:t>
            </a:r>
          </a:p>
        </p:txBody>
      </p:sp>
      <p:sp>
        <p:nvSpPr>
          <p:cNvPr id="6" name="Tijdelijke aanduiding voor dianummer 5">
            <a:extLst>
              <a:ext uri="{FF2B5EF4-FFF2-40B4-BE49-F238E27FC236}">
                <a16:creationId xmlns:a16="http://schemas.microsoft.com/office/drawing/2014/main" id="{87EE8FCC-B8B9-CEE0-FC08-E181C94EF14F}"/>
              </a:ext>
            </a:extLst>
          </p:cNvPr>
          <p:cNvSpPr>
            <a:spLocks noGrp="1"/>
          </p:cNvSpPr>
          <p:nvPr>
            <p:ph type="sldNum" sz="quarter" idx="12"/>
          </p:nvPr>
        </p:nvSpPr>
        <p:spPr/>
        <p:txBody>
          <a:bodyPr/>
          <a:lstStyle/>
          <a:p>
            <a:pPr defTabSz="914377"/>
            <a:fld id="{14F1411D-0280-154F-AEAC-4C20B7AA46B2}" type="slidenum">
              <a:rPr lang="nl-NL">
                <a:solidFill>
                  <a:srgbClr val="FFFFFF"/>
                </a:solidFill>
                <a:latin typeface="Arial" panose="020B0604020202020204"/>
              </a:rPr>
              <a:pPr defTabSz="914377"/>
              <a:t>22</a:t>
            </a:fld>
            <a:endParaRPr lang="nl-NL">
              <a:solidFill>
                <a:srgbClr val="FFFFFF"/>
              </a:solidFill>
              <a:latin typeface="Arial" panose="020B0604020202020204"/>
            </a:endParaRPr>
          </a:p>
        </p:txBody>
      </p:sp>
    </p:spTree>
    <p:extLst>
      <p:ext uri="{BB962C8B-B14F-4D97-AF65-F5344CB8AC3E}">
        <p14:creationId xmlns:p14="http://schemas.microsoft.com/office/powerpoint/2010/main" val="12490268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8269DB-78BC-BCD7-054D-7E95F386DB65}"/>
              </a:ext>
            </a:extLst>
          </p:cNvPr>
          <p:cNvSpPr>
            <a:spLocks noGrp="1"/>
          </p:cNvSpPr>
          <p:nvPr>
            <p:ph type="title"/>
          </p:nvPr>
        </p:nvSpPr>
        <p:spPr>
          <a:xfrm>
            <a:off x="911265" y="1077000"/>
            <a:ext cx="8928000" cy="1014000"/>
          </a:xfrm>
        </p:spPr>
        <p:txBody>
          <a:bodyPr/>
          <a:lstStyle/>
          <a:p>
            <a:r>
              <a:rPr lang="nl-NL" dirty="0"/>
              <a:t>In elke mate is er sprake van gezamenlijke besluitvorming?</a:t>
            </a:r>
          </a:p>
        </p:txBody>
      </p:sp>
      <p:sp>
        <p:nvSpPr>
          <p:cNvPr id="3" name="Tijdelijke aanduiding voor inhoud 2">
            <a:extLst>
              <a:ext uri="{FF2B5EF4-FFF2-40B4-BE49-F238E27FC236}">
                <a16:creationId xmlns:a16="http://schemas.microsoft.com/office/drawing/2014/main" id="{A56DEE5D-7B3F-AC05-01AE-F2B1A6A4CA4C}"/>
              </a:ext>
            </a:extLst>
          </p:cNvPr>
          <p:cNvSpPr>
            <a:spLocks noGrp="1"/>
          </p:cNvSpPr>
          <p:nvPr>
            <p:ph idx="1"/>
          </p:nvPr>
        </p:nvSpPr>
        <p:spPr>
          <a:xfrm>
            <a:off x="911265" y="2733238"/>
            <a:ext cx="8928000" cy="3362761"/>
          </a:xfrm>
        </p:spPr>
        <p:txBody>
          <a:bodyPr/>
          <a:lstStyle/>
          <a:p>
            <a:pPr marL="380990" indent="-380990"/>
            <a:r>
              <a:rPr lang="nl-NL" dirty="0"/>
              <a:t>Niveau 1: informeren</a:t>
            </a:r>
          </a:p>
          <a:p>
            <a:pPr marL="380990" indent="-380990"/>
            <a:r>
              <a:rPr lang="nl-NL" dirty="0"/>
              <a:t>Niveau 2: opdrachten geven</a:t>
            </a:r>
          </a:p>
          <a:p>
            <a:pPr marL="380990" indent="-380990"/>
            <a:r>
              <a:rPr lang="nl-NL" dirty="0"/>
              <a:t>Niveau 3: gezamenlijke besluitvorming</a:t>
            </a:r>
          </a:p>
          <a:p>
            <a:endParaRPr lang="nl-NL" dirty="0"/>
          </a:p>
        </p:txBody>
      </p:sp>
      <p:sp>
        <p:nvSpPr>
          <p:cNvPr id="4" name="Tijdelijke aanduiding voor datum 3">
            <a:extLst>
              <a:ext uri="{FF2B5EF4-FFF2-40B4-BE49-F238E27FC236}">
                <a16:creationId xmlns:a16="http://schemas.microsoft.com/office/drawing/2014/main" id="{EABC50FE-26B2-4896-9E16-17929058822A}"/>
              </a:ext>
            </a:extLst>
          </p:cNvPr>
          <p:cNvSpPr>
            <a:spLocks noGrp="1"/>
          </p:cNvSpPr>
          <p:nvPr>
            <p:ph type="dt" sz="half" idx="10"/>
          </p:nvPr>
        </p:nvSpPr>
        <p:spPr/>
        <p:txBody>
          <a:bodyPr/>
          <a:lstStyle/>
          <a:p>
            <a:pPr defTabSz="914377"/>
            <a:fld id="{5F583914-FB42-5344-A1EB-EE1A95AAD0F5}" type="datetime4">
              <a:rPr lang="nl-NL">
                <a:solidFill>
                  <a:srgbClr val="FFFFFF"/>
                </a:solidFill>
                <a:latin typeface="Arial" panose="020B0604020202020204"/>
              </a:rPr>
              <a:pPr defTabSz="914377"/>
              <a:t>14 maart 2024</a:t>
            </a:fld>
            <a:endParaRPr lang="nl-NL">
              <a:solidFill>
                <a:srgbClr val="FFFFFF"/>
              </a:solidFill>
              <a:latin typeface="Arial" panose="020B0604020202020204"/>
            </a:endParaRPr>
          </a:p>
        </p:txBody>
      </p:sp>
      <p:sp>
        <p:nvSpPr>
          <p:cNvPr id="5" name="Tijdelijke aanduiding voor voettekst 4">
            <a:extLst>
              <a:ext uri="{FF2B5EF4-FFF2-40B4-BE49-F238E27FC236}">
                <a16:creationId xmlns:a16="http://schemas.microsoft.com/office/drawing/2014/main" id="{E0AC5596-8AB9-978E-89E1-BB4EFFA7A592}"/>
              </a:ext>
            </a:extLst>
          </p:cNvPr>
          <p:cNvSpPr>
            <a:spLocks noGrp="1"/>
          </p:cNvSpPr>
          <p:nvPr>
            <p:ph type="ftr" sz="quarter" idx="11"/>
          </p:nvPr>
        </p:nvSpPr>
        <p:spPr/>
        <p:txBody>
          <a:bodyPr/>
          <a:lstStyle/>
          <a:p>
            <a:pPr defTabSz="914377"/>
            <a:r>
              <a:rPr lang="nl-NL">
                <a:latin typeface="Arial" panose="020B0604020202020204"/>
              </a:rPr>
              <a:t>Titel van de presentatie &gt; pas aan via &gt; Functie Koptekst en voettekst</a:t>
            </a:r>
          </a:p>
        </p:txBody>
      </p:sp>
      <p:sp>
        <p:nvSpPr>
          <p:cNvPr id="6" name="Tijdelijke aanduiding voor dianummer 5">
            <a:extLst>
              <a:ext uri="{FF2B5EF4-FFF2-40B4-BE49-F238E27FC236}">
                <a16:creationId xmlns:a16="http://schemas.microsoft.com/office/drawing/2014/main" id="{0B8C441B-05F1-5C9C-1B34-1D9418EC2D5E}"/>
              </a:ext>
            </a:extLst>
          </p:cNvPr>
          <p:cNvSpPr>
            <a:spLocks noGrp="1"/>
          </p:cNvSpPr>
          <p:nvPr>
            <p:ph type="sldNum" sz="quarter" idx="12"/>
          </p:nvPr>
        </p:nvSpPr>
        <p:spPr/>
        <p:txBody>
          <a:bodyPr/>
          <a:lstStyle/>
          <a:p>
            <a:pPr defTabSz="914377"/>
            <a:fld id="{14F1411D-0280-154F-AEAC-4C20B7AA46B2}" type="slidenum">
              <a:rPr lang="nl-NL">
                <a:solidFill>
                  <a:srgbClr val="FFFFFF"/>
                </a:solidFill>
                <a:latin typeface="Arial" panose="020B0604020202020204"/>
              </a:rPr>
              <a:pPr defTabSz="914377"/>
              <a:t>23</a:t>
            </a:fld>
            <a:endParaRPr lang="nl-NL">
              <a:solidFill>
                <a:srgbClr val="FFFFFF"/>
              </a:solidFill>
              <a:latin typeface="Arial" panose="020B0604020202020204"/>
            </a:endParaRPr>
          </a:p>
        </p:txBody>
      </p:sp>
    </p:spTree>
    <p:extLst>
      <p:ext uri="{BB962C8B-B14F-4D97-AF65-F5344CB8AC3E}">
        <p14:creationId xmlns:p14="http://schemas.microsoft.com/office/powerpoint/2010/main" val="32555672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FE86D5-548A-7BE4-2577-7F797D09182F}"/>
              </a:ext>
            </a:extLst>
          </p:cNvPr>
          <p:cNvSpPr>
            <a:spLocks noGrp="1"/>
          </p:cNvSpPr>
          <p:nvPr>
            <p:ph type="title"/>
          </p:nvPr>
        </p:nvSpPr>
        <p:spPr>
          <a:xfrm>
            <a:off x="912000" y="824241"/>
            <a:ext cx="10666416" cy="1263020"/>
          </a:xfrm>
        </p:spPr>
        <p:txBody>
          <a:bodyPr/>
          <a:lstStyle/>
          <a:p>
            <a:r>
              <a:rPr lang="nl-NL" sz="2400" dirty="0"/>
              <a:t>De dossiers gesloten behandeling ( 1 jongen 8 meisjes &lt; 18 jaar bij aanvang problemen, (12-17 jaar) gemiddelde duur behandeling tot nu toe 7 jaar) kosten?</a:t>
            </a:r>
          </a:p>
        </p:txBody>
      </p:sp>
      <p:sp>
        <p:nvSpPr>
          <p:cNvPr id="3" name="Tijdelijke aanduiding voor datum 2">
            <a:extLst>
              <a:ext uri="{FF2B5EF4-FFF2-40B4-BE49-F238E27FC236}">
                <a16:creationId xmlns:a16="http://schemas.microsoft.com/office/drawing/2014/main" id="{66F51239-421E-4EC2-CC87-78474AD22E01}"/>
              </a:ext>
            </a:extLst>
          </p:cNvPr>
          <p:cNvSpPr>
            <a:spLocks noGrp="1"/>
          </p:cNvSpPr>
          <p:nvPr>
            <p:ph type="dt" sz="half" idx="10"/>
          </p:nvPr>
        </p:nvSpPr>
        <p:spPr/>
        <p:txBody>
          <a:bodyPr/>
          <a:lstStyle/>
          <a:p>
            <a:pPr defTabSz="914377"/>
            <a:fld id="{4929926B-3126-E446-9C4D-3CDD5194BF3F}" type="datetime4">
              <a:rPr lang="nl-NL">
                <a:solidFill>
                  <a:srgbClr val="004D46"/>
                </a:solidFill>
                <a:latin typeface="Arial" panose="020B0604020202020204"/>
              </a:rPr>
              <a:pPr defTabSz="914377"/>
              <a:t>14 maart 2024</a:t>
            </a:fld>
            <a:endParaRPr lang="nl-NL">
              <a:solidFill>
                <a:srgbClr val="004D46"/>
              </a:solidFill>
              <a:latin typeface="Arial" panose="020B0604020202020204"/>
            </a:endParaRPr>
          </a:p>
        </p:txBody>
      </p:sp>
      <p:sp>
        <p:nvSpPr>
          <p:cNvPr id="4" name="Tijdelijke aanduiding voor voettekst 3">
            <a:extLst>
              <a:ext uri="{FF2B5EF4-FFF2-40B4-BE49-F238E27FC236}">
                <a16:creationId xmlns:a16="http://schemas.microsoft.com/office/drawing/2014/main" id="{BF35EF54-AEE2-B5AB-7BDC-03023B027FFF}"/>
              </a:ext>
            </a:extLst>
          </p:cNvPr>
          <p:cNvSpPr>
            <a:spLocks noGrp="1"/>
          </p:cNvSpPr>
          <p:nvPr>
            <p:ph type="ftr" sz="quarter" idx="11"/>
          </p:nvPr>
        </p:nvSpPr>
        <p:spPr/>
        <p:txBody>
          <a:bodyPr/>
          <a:lstStyle/>
          <a:p>
            <a:pPr defTabSz="914377"/>
            <a:r>
              <a:rPr lang="nl-NL">
                <a:latin typeface="Arial" panose="020B0604020202020204"/>
              </a:rPr>
              <a:t>Titel van de presentatie &gt; pas aan via &gt; Functie Koptekst en voettekst</a:t>
            </a:r>
          </a:p>
        </p:txBody>
      </p:sp>
      <p:sp>
        <p:nvSpPr>
          <p:cNvPr id="5" name="Tijdelijke aanduiding voor dianummer 4">
            <a:extLst>
              <a:ext uri="{FF2B5EF4-FFF2-40B4-BE49-F238E27FC236}">
                <a16:creationId xmlns:a16="http://schemas.microsoft.com/office/drawing/2014/main" id="{4E5B045B-0E94-CBEB-B358-93ED34451D22}"/>
              </a:ext>
            </a:extLst>
          </p:cNvPr>
          <p:cNvSpPr>
            <a:spLocks noGrp="1"/>
          </p:cNvSpPr>
          <p:nvPr>
            <p:ph type="sldNum" sz="quarter" idx="12"/>
          </p:nvPr>
        </p:nvSpPr>
        <p:spPr/>
        <p:txBody>
          <a:bodyPr/>
          <a:lstStyle/>
          <a:p>
            <a:pPr defTabSz="914377"/>
            <a:fld id="{14F1411D-0280-154F-AEAC-4C20B7AA46B2}" type="slidenum">
              <a:rPr lang="nl-NL">
                <a:solidFill>
                  <a:srgbClr val="004D46"/>
                </a:solidFill>
                <a:latin typeface="Arial" panose="020B0604020202020204"/>
              </a:rPr>
              <a:pPr defTabSz="914377"/>
              <a:t>24</a:t>
            </a:fld>
            <a:endParaRPr lang="nl-NL">
              <a:solidFill>
                <a:srgbClr val="004D46"/>
              </a:solidFill>
              <a:latin typeface="Arial" panose="020B0604020202020204"/>
            </a:endParaRPr>
          </a:p>
        </p:txBody>
      </p:sp>
      <p:pic>
        <p:nvPicPr>
          <p:cNvPr id="8" name="Afbeelding 7">
            <a:extLst>
              <a:ext uri="{FF2B5EF4-FFF2-40B4-BE49-F238E27FC236}">
                <a16:creationId xmlns:a16="http://schemas.microsoft.com/office/drawing/2014/main" id="{B7EB582E-0C49-700C-07DC-72AFE1787EB4}"/>
              </a:ext>
            </a:extLst>
          </p:cNvPr>
          <p:cNvPicPr>
            <a:picLocks noChangeAspect="1"/>
          </p:cNvPicPr>
          <p:nvPr/>
        </p:nvPicPr>
        <p:blipFill>
          <a:blip r:embed="rId2"/>
          <a:stretch>
            <a:fillRect/>
          </a:stretch>
        </p:blipFill>
        <p:spPr>
          <a:xfrm>
            <a:off x="2141363" y="2087261"/>
            <a:ext cx="8391439" cy="4128740"/>
          </a:xfrm>
          <a:prstGeom prst="rect">
            <a:avLst/>
          </a:prstGeom>
        </p:spPr>
      </p:pic>
    </p:spTree>
    <p:extLst>
      <p:ext uri="{BB962C8B-B14F-4D97-AF65-F5344CB8AC3E}">
        <p14:creationId xmlns:p14="http://schemas.microsoft.com/office/powerpoint/2010/main" val="20605513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FE1B8B-A75B-9D92-65E7-34A9B5734468}"/>
              </a:ext>
            </a:extLst>
          </p:cNvPr>
          <p:cNvSpPr>
            <a:spLocks noGrp="1"/>
          </p:cNvSpPr>
          <p:nvPr>
            <p:ph type="title"/>
          </p:nvPr>
        </p:nvSpPr>
        <p:spPr>
          <a:xfrm>
            <a:off x="912000" y="997050"/>
            <a:ext cx="8928000" cy="708236"/>
          </a:xfrm>
        </p:spPr>
        <p:txBody>
          <a:bodyPr/>
          <a:lstStyle/>
          <a:p>
            <a:r>
              <a:rPr lang="nl-NL" dirty="0"/>
              <a:t>Pilot onderzoek</a:t>
            </a:r>
          </a:p>
        </p:txBody>
      </p:sp>
      <p:sp>
        <p:nvSpPr>
          <p:cNvPr id="3" name="Tijdelijke aanduiding voor datum 2">
            <a:extLst>
              <a:ext uri="{FF2B5EF4-FFF2-40B4-BE49-F238E27FC236}">
                <a16:creationId xmlns:a16="http://schemas.microsoft.com/office/drawing/2014/main" id="{BD78BCEA-D13C-C6A1-9C92-A3FD6323249E}"/>
              </a:ext>
            </a:extLst>
          </p:cNvPr>
          <p:cNvSpPr>
            <a:spLocks noGrp="1"/>
          </p:cNvSpPr>
          <p:nvPr>
            <p:ph type="dt" sz="half" idx="10"/>
          </p:nvPr>
        </p:nvSpPr>
        <p:spPr/>
        <p:txBody>
          <a:bodyPr/>
          <a:lstStyle/>
          <a:p>
            <a:pPr defTabSz="914377"/>
            <a:fld id="{4929926B-3126-E446-9C4D-3CDD5194BF3F}" type="datetime4">
              <a:rPr lang="nl-NL">
                <a:solidFill>
                  <a:srgbClr val="004D46"/>
                </a:solidFill>
                <a:latin typeface="Arial" panose="020B0604020202020204"/>
              </a:rPr>
              <a:pPr defTabSz="914377"/>
              <a:t>14 maart 2024</a:t>
            </a:fld>
            <a:endParaRPr lang="nl-NL">
              <a:solidFill>
                <a:srgbClr val="004D46"/>
              </a:solidFill>
              <a:latin typeface="Arial" panose="020B0604020202020204"/>
            </a:endParaRPr>
          </a:p>
        </p:txBody>
      </p:sp>
      <p:sp>
        <p:nvSpPr>
          <p:cNvPr id="4" name="Tijdelijke aanduiding voor voettekst 3">
            <a:extLst>
              <a:ext uri="{FF2B5EF4-FFF2-40B4-BE49-F238E27FC236}">
                <a16:creationId xmlns:a16="http://schemas.microsoft.com/office/drawing/2014/main" id="{E9FACCCE-92A8-4DAA-34ED-550D5A144E99}"/>
              </a:ext>
            </a:extLst>
          </p:cNvPr>
          <p:cNvSpPr>
            <a:spLocks noGrp="1"/>
          </p:cNvSpPr>
          <p:nvPr>
            <p:ph type="ftr" sz="quarter" idx="11"/>
          </p:nvPr>
        </p:nvSpPr>
        <p:spPr/>
        <p:txBody>
          <a:bodyPr/>
          <a:lstStyle/>
          <a:p>
            <a:pPr defTabSz="914377"/>
            <a:r>
              <a:rPr lang="nl-NL">
                <a:latin typeface="Arial" panose="020B0604020202020204"/>
              </a:rPr>
              <a:t>Titel van de presentatie &gt; pas aan via &gt; Functie Koptekst en voettekst</a:t>
            </a:r>
          </a:p>
        </p:txBody>
      </p:sp>
      <p:sp>
        <p:nvSpPr>
          <p:cNvPr id="5" name="Tijdelijke aanduiding voor dianummer 4">
            <a:extLst>
              <a:ext uri="{FF2B5EF4-FFF2-40B4-BE49-F238E27FC236}">
                <a16:creationId xmlns:a16="http://schemas.microsoft.com/office/drawing/2014/main" id="{09F07805-2D8E-75C5-E8B8-BB79FEB8405F}"/>
              </a:ext>
            </a:extLst>
          </p:cNvPr>
          <p:cNvSpPr>
            <a:spLocks noGrp="1"/>
          </p:cNvSpPr>
          <p:nvPr>
            <p:ph type="sldNum" sz="quarter" idx="12"/>
          </p:nvPr>
        </p:nvSpPr>
        <p:spPr/>
        <p:txBody>
          <a:bodyPr/>
          <a:lstStyle/>
          <a:p>
            <a:pPr defTabSz="914377"/>
            <a:fld id="{14F1411D-0280-154F-AEAC-4C20B7AA46B2}" type="slidenum">
              <a:rPr lang="nl-NL">
                <a:solidFill>
                  <a:srgbClr val="004D46"/>
                </a:solidFill>
                <a:latin typeface="Arial" panose="020B0604020202020204"/>
              </a:rPr>
              <a:pPr defTabSz="914377"/>
              <a:t>25</a:t>
            </a:fld>
            <a:endParaRPr lang="nl-NL">
              <a:solidFill>
                <a:srgbClr val="004D46"/>
              </a:solidFill>
              <a:latin typeface="Arial" panose="020B0604020202020204"/>
            </a:endParaRPr>
          </a:p>
        </p:txBody>
      </p:sp>
      <p:sp>
        <p:nvSpPr>
          <p:cNvPr id="6" name="Tijdelijke aanduiding voor tabel 5">
            <a:extLst>
              <a:ext uri="{FF2B5EF4-FFF2-40B4-BE49-F238E27FC236}">
                <a16:creationId xmlns:a16="http://schemas.microsoft.com/office/drawing/2014/main" id="{50E57FC2-2623-68D2-8651-6B1F6F67B2B2}"/>
              </a:ext>
            </a:extLst>
          </p:cNvPr>
          <p:cNvSpPr>
            <a:spLocks noGrp="1"/>
          </p:cNvSpPr>
          <p:nvPr>
            <p:ph type="tbl" sz="quarter" idx="13"/>
          </p:nvPr>
        </p:nvSpPr>
        <p:spPr>
          <a:xfrm>
            <a:off x="912000" y="1832783"/>
            <a:ext cx="11017035" cy="3865428"/>
          </a:xfrm>
        </p:spPr>
        <p:txBody>
          <a:bodyPr/>
          <a:lstStyle/>
          <a:p>
            <a:pPr marL="380990" indent="-380990" algn="l">
              <a:buFont typeface="Arial" panose="020B0604020202020204" pitchFamily="34" charset="0"/>
              <a:buChar char="•"/>
            </a:pPr>
            <a:r>
              <a:rPr lang="nl-NL" sz="2667" dirty="0"/>
              <a:t>Complexe casussen op snijvlak verschillende werkvelden</a:t>
            </a:r>
          </a:p>
          <a:p>
            <a:pPr marL="380990" indent="-380990" algn="l">
              <a:buFont typeface="Arial" panose="020B0604020202020204" pitchFamily="34" charset="0"/>
              <a:buChar char="•"/>
            </a:pPr>
            <a:r>
              <a:rPr lang="nl-NL" sz="2667" dirty="0"/>
              <a:t>Meer meisjes (psychiatrie) met langdurig verblijf en veel beperkende maatregelen (gebrek aan zelfregulatie en kostbaar)</a:t>
            </a:r>
          </a:p>
          <a:p>
            <a:pPr marL="380990" indent="-380990" algn="l">
              <a:buFont typeface="Arial" panose="020B0604020202020204" pitchFamily="34" charset="0"/>
              <a:buChar char="•"/>
            </a:pPr>
            <a:r>
              <a:rPr lang="nl-NL" sz="2667" dirty="0"/>
              <a:t>Veel ontbrekende dossiers (vaak weigering door instellingen of langdurige procedures)</a:t>
            </a:r>
          </a:p>
          <a:p>
            <a:pPr marL="380990" indent="-380990" algn="l">
              <a:buFont typeface="Arial" panose="020B0604020202020204" pitchFamily="34" charset="0"/>
              <a:buChar char="•"/>
            </a:pPr>
            <a:r>
              <a:rPr lang="nl-NL" sz="2667" dirty="0"/>
              <a:t>Rol gemeente ontbreekt in besluitvorming</a:t>
            </a:r>
          </a:p>
          <a:p>
            <a:pPr marL="380990" indent="-380990" algn="l">
              <a:buFont typeface="Arial" panose="020B0604020202020204" pitchFamily="34" charset="0"/>
              <a:buChar char="•"/>
            </a:pPr>
            <a:r>
              <a:rPr lang="nl-NL" sz="2667" dirty="0"/>
              <a:t>Vervolgonderzoek nodig</a:t>
            </a:r>
          </a:p>
          <a:p>
            <a:endParaRPr lang="nl-NL" dirty="0"/>
          </a:p>
        </p:txBody>
      </p:sp>
    </p:spTree>
    <p:extLst>
      <p:ext uri="{BB962C8B-B14F-4D97-AF65-F5344CB8AC3E}">
        <p14:creationId xmlns:p14="http://schemas.microsoft.com/office/powerpoint/2010/main" val="7137185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88971-A0DF-4FC3-1604-1EDB686EC53C}"/>
              </a:ext>
            </a:extLst>
          </p:cNvPr>
          <p:cNvSpPr>
            <a:spLocks noGrp="1"/>
          </p:cNvSpPr>
          <p:nvPr>
            <p:ph type="title"/>
          </p:nvPr>
        </p:nvSpPr>
        <p:spPr>
          <a:xfrm>
            <a:off x="911998" y="864000"/>
            <a:ext cx="10367999" cy="819765"/>
          </a:xfrm>
        </p:spPr>
        <p:txBody>
          <a:bodyPr/>
          <a:lstStyle/>
          <a:p>
            <a:r>
              <a:rPr lang="nl-NL" sz="2933" dirty="0"/>
              <a:t>Conclusie: het eigen professioneel oordeel is leidend en leidt soms tot kokerzien en onprofessioneel gedrag</a:t>
            </a:r>
          </a:p>
        </p:txBody>
      </p:sp>
      <p:sp>
        <p:nvSpPr>
          <p:cNvPr id="3" name="Tijdelijke aanduiding voor datum 2">
            <a:extLst>
              <a:ext uri="{FF2B5EF4-FFF2-40B4-BE49-F238E27FC236}">
                <a16:creationId xmlns:a16="http://schemas.microsoft.com/office/drawing/2014/main" id="{96A9A232-8CEA-EF3F-56A6-86E1D1E018E1}"/>
              </a:ext>
            </a:extLst>
          </p:cNvPr>
          <p:cNvSpPr>
            <a:spLocks noGrp="1"/>
          </p:cNvSpPr>
          <p:nvPr>
            <p:ph type="dt" sz="half" idx="10"/>
          </p:nvPr>
        </p:nvSpPr>
        <p:spPr/>
        <p:txBody>
          <a:bodyPr/>
          <a:lstStyle/>
          <a:p>
            <a:pPr defTabSz="914377"/>
            <a:fld id="{4929926B-3126-E446-9C4D-3CDD5194BF3F}" type="datetime4">
              <a:rPr lang="nl-NL">
                <a:solidFill>
                  <a:srgbClr val="004D46"/>
                </a:solidFill>
                <a:latin typeface="Arial" panose="020B0604020202020204"/>
              </a:rPr>
              <a:pPr defTabSz="914377"/>
              <a:t>14 maart 2024</a:t>
            </a:fld>
            <a:endParaRPr lang="nl-NL">
              <a:solidFill>
                <a:srgbClr val="004D46"/>
              </a:solidFill>
              <a:latin typeface="Arial" panose="020B0604020202020204"/>
            </a:endParaRPr>
          </a:p>
        </p:txBody>
      </p:sp>
      <p:sp>
        <p:nvSpPr>
          <p:cNvPr id="4" name="Tijdelijke aanduiding voor voettekst 3">
            <a:extLst>
              <a:ext uri="{FF2B5EF4-FFF2-40B4-BE49-F238E27FC236}">
                <a16:creationId xmlns:a16="http://schemas.microsoft.com/office/drawing/2014/main" id="{C2C14681-E098-21EE-D037-02B4CC78AA80}"/>
              </a:ext>
            </a:extLst>
          </p:cNvPr>
          <p:cNvSpPr>
            <a:spLocks noGrp="1"/>
          </p:cNvSpPr>
          <p:nvPr>
            <p:ph type="ftr" sz="quarter" idx="11"/>
          </p:nvPr>
        </p:nvSpPr>
        <p:spPr/>
        <p:txBody>
          <a:bodyPr/>
          <a:lstStyle/>
          <a:p>
            <a:pPr defTabSz="914377"/>
            <a:r>
              <a:rPr lang="nl-NL">
                <a:latin typeface="Arial" panose="020B0604020202020204"/>
              </a:rPr>
              <a:t>Titel van de presentatie &gt; pas aan via &gt; Functie Koptekst en voettekst</a:t>
            </a:r>
          </a:p>
        </p:txBody>
      </p:sp>
      <p:sp>
        <p:nvSpPr>
          <p:cNvPr id="5" name="Tijdelijke aanduiding voor dianummer 4">
            <a:extLst>
              <a:ext uri="{FF2B5EF4-FFF2-40B4-BE49-F238E27FC236}">
                <a16:creationId xmlns:a16="http://schemas.microsoft.com/office/drawing/2014/main" id="{347A8664-E194-594B-8A27-C955932423D3}"/>
              </a:ext>
            </a:extLst>
          </p:cNvPr>
          <p:cNvSpPr>
            <a:spLocks noGrp="1"/>
          </p:cNvSpPr>
          <p:nvPr>
            <p:ph type="sldNum" sz="quarter" idx="12"/>
          </p:nvPr>
        </p:nvSpPr>
        <p:spPr/>
        <p:txBody>
          <a:bodyPr/>
          <a:lstStyle/>
          <a:p>
            <a:pPr defTabSz="914377"/>
            <a:fld id="{14F1411D-0280-154F-AEAC-4C20B7AA46B2}" type="slidenum">
              <a:rPr lang="nl-NL">
                <a:solidFill>
                  <a:srgbClr val="004D46"/>
                </a:solidFill>
                <a:latin typeface="Arial" panose="020B0604020202020204"/>
              </a:rPr>
              <a:pPr defTabSz="914377"/>
              <a:t>26</a:t>
            </a:fld>
            <a:endParaRPr lang="nl-NL">
              <a:solidFill>
                <a:srgbClr val="004D46"/>
              </a:solidFill>
              <a:latin typeface="Arial" panose="020B0604020202020204"/>
            </a:endParaRPr>
          </a:p>
        </p:txBody>
      </p:sp>
      <p:sp>
        <p:nvSpPr>
          <p:cNvPr id="6" name="Tijdelijke aanduiding voor tabel 5">
            <a:extLst>
              <a:ext uri="{FF2B5EF4-FFF2-40B4-BE49-F238E27FC236}">
                <a16:creationId xmlns:a16="http://schemas.microsoft.com/office/drawing/2014/main" id="{99DA41A9-1CC2-1AD2-3CA6-01F2EF75F785}"/>
              </a:ext>
            </a:extLst>
          </p:cNvPr>
          <p:cNvSpPr>
            <a:spLocks noGrp="1"/>
          </p:cNvSpPr>
          <p:nvPr>
            <p:ph type="tbl" sz="quarter" idx="13"/>
          </p:nvPr>
        </p:nvSpPr>
        <p:spPr>
          <a:xfrm>
            <a:off x="912000" y="1585758"/>
            <a:ext cx="10785945" cy="4749301"/>
          </a:xfrm>
        </p:spPr>
        <p:txBody>
          <a:bodyPr/>
          <a:lstStyle/>
          <a:p>
            <a:pPr marL="380990" indent="-380990" algn="l">
              <a:buFont typeface="Arial" panose="020B0604020202020204" pitchFamily="34" charset="0"/>
              <a:buChar char="•"/>
            </a:pPr>
            <a:r>
              <a:rPr lang="nl-NL" sz="1867" dirty="0"/>
              <a:t>Er is nauwelijks sprake van een casusconceptualisatie of verklarende analyse en in de dossiers wordt niet verwezen naar andere wetenschappelijk bronnen of handreikingen, wel komen er in alle dossiers meerdere, elkaar tegensprekende DSM diagnoses voor, vaak zonder duidelijke onderliggende diagnostiek voor die voortdurend wisselen (professioneel oordeel wisselt vaak). Niet onderbouwde diagnoses zijn vaak autisme en borderline persoonlijkheidsstoornis).</a:t>
            </a:r>
          </a:p>
          <a:p>
            <a:pPr marL="380990" indent="-380990" algn="l">
              <a:buFont typeface="Arial" panose="020B0604020202020204" pitchFamily="34" charset="0"/>
              <a:buChar char="•"/>
            </a:pPr>
            <a:r>
              <a:rPr lang="nl-NL" sz="1867" dirty="0"/>
              <a:t>Er staan vaak niet onderzochte en ongefundeerde uitspraken en morele oordelen over ‘schuld’ van ouders of jongeren in de dossiers wanneer de behandeling niet lijkt gelukt, zonder dat deze oordelen zijn gedeeld of getoetst bij betrokkenen. Wederhoor ontbreekt dan in het dossier. Ze gaan dan in vervolgtrajecten een eigen leven leiden want anderen bijvoorbeeld school nemen dit voor waar aan..</a:t>
            </a:r>
          </a:p>
          <a:p>
            <a:pPr marL="380990" indent="-380990" algn="l">
              <a:buFont typeface="Arial" panose="020B0604020202020204" pitchFamily="34" charset="0"/>
              <a:buChar char="•"/>
            </a:pPr>
            <a:r>
              <a:rPr lang="nl-NL" sz="1867" dirty="0"/>
              <a:t>Er lijkt sprake zijn van gebrek aan transparantie (zaken die aan de inspectie gemeld hadden moeten worden, excessen bij professioneel handelen, ontbrekende verslagen van MDO en Moreel beraad zonder ouders/jongere) maar ook van ontbrekende stukken waar in andere rapportages wel aan gerefereerd wordt, maar die later niet blijken te bestaan en dit in alle werkvelden!</a:t>
            </a:r>
          </a:p>
          <a:p>
            <a:endParaRPr lang="nl-NL" dirty="0"/>
          </a:p>
        </p:txBody>
      </p:sp>
    </p:spTree>
    <p:extLst>
      <p:ext uri="{BB962C8B-B14F-4D97-AF65-F5344CB8AC3E}">
        <p14:creationId xmlns:p14="http://schemas.microsoft.com/office/powerpoint/2010/main" val="23645624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D29A19-D156-2D3F-2719-C9871485CF4F}"/>
              </a:ext>
            </a:extLst>
          </p:cNvPr>
          <p:cNvSpPr>
            <a:spLocks noGrp="1"/>
          </p:cNvSpPr>
          <p:nvPr>
            <p:ph type="title"/>
          </p:nvPr>
        </p:nvSpPr>
        <p:spPr>
          <a:xfrm>
            <a:off x="912000" y="1072323"/>
            <a:ext cx="8928000" cy="480000"/>
          </a:xfrm>
        </p:spPr>
        <p:txBody>
          <a:bodyPr/>
          <a:lstStyle/>
          <a:p>
            <a:r>
              <a:rPr lang="nl-NL" sz="2933" dirty="0"/>
              <a:t>Conclusie vervolg</a:t>
            </a:r>
          </a:p>
        </p:txBody>
      </p:sp>
      <p:sp>
        <p:nvSpPr>
          <p:cNvPr id="3" name="Tijdelijke aanduiding voor datum 2">
            <a:extLst>
              <a:ext uri="{FF2B5EF4-FFF2-40B4-BE49-F238E27FC236}">
                <a16:creationId xmlns:a16="http://schemas.microsoft.com/office/drawing/2014/main" id="{73421353-051C-DD9B-385C-C100EB4ACE4F}"/>
              </a:ext>
            </a:extLst>
          </p:cNvPr>
          <p:cNvSpPr>
            <a:spLocks noGrp="1"/>
          </p:cNvSpPr>
          <p:nvPr>
            <p:ph type="dt" sz="half" idx="10"/>
          </p:nvPr>
        </p:nvSpPr>
        <p:spPr/>
        <p:txBody>
          <a:bodyPr/>
          <a:lstStyle/>
          <a:p>
            <a:pPr defTabSz="914377"/>
            <a:fld id="{4929926B-3126-E446-9C4D-3CDD5194BF3F}" type="datetime4">
              <a:rPr lang="nl-NL">
                <a:solidFill>
                  <a:srgbClr val="004D46"/>
                </a:solidFill>
                <a:latin typeface="Arial" panose="020B0604020202020204"/>
              </a:rPr>
              <a:pPr defTabSz="914377"/>
              <a:t>14 maart 2024</a:t>
            </a:fld>
            <a:endParaRPr lang="nl-NL">
              <a:solidFill>
                <a:srgbClr val="004D46"/>
              </a:solidFill>
              <a:latin typeface="Arial" panose="020B0604020202020204"/>
            </a:endParaRPr>
          </a:p>
        </p:txBody>
      </p:sp>
      <p:sp>
        <p:nvSpPr>
          <p:cNvPr id="4" name="Tijdelijke aanduiding voor voettekst 3">
            <a:extLst>
              <a:ext uri="{FF2B5EF4-FFF2-40B4-BE49-F238E27FC236}">
                <a16:creationId xmlns:a16="http://schemas.microsoft.com/office/drawing/2014/main" id="{3511CABA-195E-BF33-C9E0-BE8482A09C6A}"/>
              </a:ext>
            </a:extLst>
          </p:cNvPr>
          <p:cNvSpPr>
            <a:spLocks noGrp="1"/>
          </p:cNvSpPr>
          <p:nvPr>
            <p:ph type="ftr" sz="quarter" idx="11"/>
          </p:nvPr>
        </p:nvSpPr>
        <p:spPr/>
        <p:txBody>
          <a:bodyPr/>
          <a:lstStyle/>
          <a:p>
            <a:pPr defTabSz="914377"/>
            <a:r>
              <a:rPr lang="nl-NL">
                <a:latin typeface="Arial" panose="020B0604020202020204"/>
              </a:rPr>
              <a:t>Titel van de presentatie &gt; pas aan via &gt; Functie Koptekst en voettekst</a:t>
            </a:r>
          </a:p>
        </p:txBody>
      </p:sp>
      <p:sp>
        <p:nvSpPr>
          <p:cNvPr id="5" name="Tijdelijke aanduiding voor dianummer 4">
            <a:extLst>
              <a:ext uri="{FF2B5EF4-FFF2-40B4-BE49-F238E27FC236}">
                <a16:creationId xmlns:a16="http://schemas.microsoft.com/office/drawing/2014/main" id="{88511A4F-0EB9-F49E-75F6-DD08AC3992C3}"/>
              </a:ext>
            </a:extLst>
          </p:cNvPr>
          <p:cNvSpPr>
            <a:spLocks noGrp="1"/>
          </p:cNvSpPr>
          <p:nvPr>
            <p:ph type="sldNum" sz="quarter" idx="12"/>
          </p:nvPr>
        </p:nvSpPr>
        <p:spPr/>
        <p:txBody>
          <a:bodyPr/>
          <a:lstStyle/>
          <a:p>
            <a:pPr defTabSz="914377"/>
            <a:fld id="{14F1411D-0280-154F-AEAC-4C20B7AA46B2}" type="slidenum">
              <a:rPr lang="nl-NL">
                <a:solidFill>
                  <a:srgbClr val="004D46"/>
                </a:solidFill>
                <a:latin typeface="Arial" panose="020B0604020202020204"/>
              </a:rPr>
              <a:pPr defTabSz="914377"/>
              <a:t>27</a:t>
            </a:fld>
            <a:endParaRPr lang="nl-NL">
              <a:solidFill>
                <a:srgbClr val="004D46"/>
              </a:solidFill>
              <a:latin typeface="Arial" panose="020B0604020202020204"/>
            </a:endParaRPr>
          </a:p>
        </p:txBody>
      </p:sp>
      <p:sp>
        <p:nvSpPr>
          <p:cNvPr id="6" name="Tijdelijke aanduiding voor tabel 5">
            <a:extLst>
              <a:ext uri="{FF2B5EF4-FFF2-40B4-BE49-F238E27FC236}">
                <a16:creationId xmlns:a16="http://schemas.microsoft.com/office/drawing/2014/main" id="{77138006-1D65-A3B8-AE20-F371E7A04835}"/>
              </a:ext>
            </a:extLst>
          </p:cNvPr>
          <p:cNvSpPr>
            <a:spLocks noGrp="1"/>
          </p:cNvSpPr>
          <p:nvPr>
            <p:ph type="tbl" sz="quarter" idx="13"/>
          </p:nvPr>
        </p:nvSpPr>
        <p:spPr>
          <a:xfrm>
            <a:off x="912000" y="1617632"/>
            <a:ext cx="10368000" cy="4558053"/>
          </a:xfrm>
        </p:spPr>
        <p:txBody>
          <a:bodyPr/>
          <a:lstStyle/>
          <a:p>
            <a:pPr marL="380990" indent="-380990" algn="l">
              <a:buFont typeface="Arial" panose="020B0604020202020204" pitchFamily="34" charset="0"/>
              <a:buChar char="•"/>
            </a:pPr>
            <a:r>
              <a:rPr lang="nl-NL" sz="1867" dirty="0"/>
              <a:t>Er is nauwelijks sprake van gezamenlijke besluitvorming en gebruik van ervaringskennis van ouders/jongeren/gemeente.</a:t>
            </a:r>
          </a:p>
          <a:p>
            <a:pPr marL="380990" indent="-380990" algn="l">
              <a:buFont typeface="Arial" panose="020B0604020202020204" pitchFamily="34" charset="0"/>
              <a:buChar char="•"/>
            </a:pPr>
            <a:r>
              <a:rPr lang="nl-NL" sz="1867" dirty="0"/>
              <a:t>Uit de dossiers komt weinig kennis van traumasensitiviteit naar voren, gedrag wordt negatief gerapporteerd (bijvoorbeeld manipulatie of intentioneel).</a:t>
            </a:r>
          </a:p>
          <a:p>
            <a:pPr marL="380990" indent="-380990" algn="l">
              <a:buFont typeface="Arial" panose="020B0604020202020204" pitchFamily="34" charset="0"/>
              <a:buChar char="•"/>
            </a:pPr>
            <a:r>
              <a:rPr lang="nl-NL" sz="1867" dirty="0"/>
              <a:t>Vaak werden afspraken en richtlijnen niet nagekomen (niet luisteren, punitieve visie, repressief handelen uit personeelsgebrek en gebrek aan kennis!). </a:t>
            </a:r>
          </a:p>
          <a:p>
            <a:pPr marL="380990" indent="-380990" algn="l">
              <a:buFont typeface="Arial" panose="020B0604020202020204" pitchFamily="34" charset="0"/>
              <a:buChar char="•"/>
            </a:pPr>
            <a:r>
              <a:rPr lang="nl-NL" sz="1867" dirty="0"/>
              <a:t>Bijna altijd wordt het gebrek aan resultaat van de behandeling vooral bij dwang toegeschreven aan ouders of jongere en niet aan dwang terwijl hierover voldoende wetenschappelijke evidentie is. In drie gevallen ontvingen jongeren schadevergoeding van het Rijk vanwege exorbitante dwang</a:t>
            </a:r>
            <a:r>
              <a:rPr lang="nl-NL" dirty="0"/>
              <a:t>.                                                                                                                                                                                                                                                                                                                                                               </a:t>
            </a:r>
          </a:p>
          <a:p>
            <a:endParaRPr lang="nl-NL" dirty="0"/>
          </a:p>
        </p:txBody>
      </p:sp>
    </p:spTree>
    <p:extLst>
      <p:ext uri="{BB962C8B-B14F-4D97-AF65-F5344CB8AC3E}">
        <p14:creationId xmlns:p14="http://schemas.microsoft.com/office/powerpoint/2010/main" val="21926059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C2D1F98-4D58-1907-519B-0B62B3E1EC96}"/>
              </a:ext>
            </a:extLst>
          </p:cNvPr>
          <p:cNvSpPr>
            <a:spLocks noGrp="1"/>
          </p:cNvSpPr>
          <p:nvPr>
            <p:ph type="dt" sz="half" idx="10"/>
          </p:nvPr>
        </p:nvSpPr>
        <p:spPr>
          <a:xfrm>
            <a:off x="10080000" y="6480000"/>
            <a:ext cx="1200000" cy="192000"/>
          </a:xfrm>
        </p:spPr>
        <p:txBody>
          <a:bodyPr anchor="t">
            <a:normAutofit/>
          </a:bodyPr>
          <a:lstStyle/>
          <a:p>
            <a:pPr defTabSz="914377">
              <a:spcAft>
                <a:spcPts val="800"/>
              </a:spcAft>
            </a:pPr>
            <a:fld id="{E01455AE-F5E8-BE4C-A591-A6522D0AF3A6}" type="datetime4">
              <a:rPr lang="nl-NL">
                <a:solidFill>
                  <a:srgbClr val="FFFFFF"/>
                </a:solidFill>
                <a:latin typeface="Arial" panose="020B0604020202020204"/>
              </a:rPr>
              <a:pPr defTabSz="914377">
                <a:spcAft>
                  <a:spcPts val="800"/>
                </a:spcAft>
              </a:pPr>
              <a:t>14 maart 2024</a:t>
            </a:fld>
            <a:endParaRPr lang="nl-NL">
              <a:solidFill>
                <a:srgbClr val="FFFFFF"/>
              </a:solidFill>
              <a:latin typeface="Arial" panose="020B0604020202020204"/>
            </a:endParaRPr>
          </a:p>
        </p:txBody>
      </p:sp>
      <p:sp>
        <p:nvSpPr>
          <p:cNvPr id="4" name="Tijdelijke aanduiding voor dianummer 3">
            <a:extLst>
              <a:ext uri="{FF2B5EF4-FFF2-40B4-BE49-F238E27FC236}">
                <a16:creationId xmlns:a16="http://schemas.microsoft.com/office/drawing/2014/main" id="{6393A4E0-0D3B-2925-FA49-FFDF1EF2FAE2}"/>
              </a:ext>
            </a:extLst>
          </p:cNvPr>
          <p:cNvSpPr>
            <a:spLocks noGrp="1"/>
          </p:cNvSpPr>
          <p:nvPr>
            <p:ph type="sldNum" sz="quarter" idx="12"/>
          </p:nvPr>
        </p:nvSpPr>
        <p:spPr>
          <a:xfrm>
            <a:off x="11376000" y="6480000"/>
            <a:ext cx="480000" cy="192000"/>
          </a:xfrm>
        </p:spPr>
        <p:txBody>
          <a:bodyPr anchor="t">
            <a:normAutofit/>
          </a:bodyPr>
          <a:lstStyle/>
          <a:p>
            <a:pPr defTabSz="914377">
              <a:spcAft>
                <a:spcPts val="800"/>
              </a:spcAft>
            </a:pPr>
            <a:fld id="{14F1411D-0280-154F-AEAC-4C20B7AA46B2}" type="slidenum">
              <a:rPr lang="nl-NL">
                <a:solidFill>
                  <a:srgbClr val="FFFFFF"/>
                </a:solidFill>
                <a:latin typeface="Arial" panose="020B0604020202020204"/>
              </a:rPr>
              <a:pPr defTabSz="914377">
                <a:spcAft>
                  <a:spcPts val="800"/>
                </a:spcAft>
              </a:pPr>
              <a:t>28</a:t>
            </a:fld>
            <a:endParaRPr lang="nl-NL">
              <a:solidFill>
                <a:srgbClr val="FFFFFF"/>
              </a:solidFill>
              <a:latin typeface="Arial" panose="020B0604020202020204"/>
            </a:endParaRPr>
          </a:p>
        </p:txBody>
      </p:sp>
      <p:pic>
        <p:nvPicPr>
          <p:cNvPr id="10" name="Picture 4" descr="Plant die in een scheur in het beton groeit">
            <a:extLst>
              <a:ext uri="{FF2B5EF4-FFF2-40B4-BE49-F238E27FC236}">
                <a16:creationId xmlns:a16="http://schemas.microsoft.com/office/drawing/2014/main" id="{4E197C03-67BD-5930-900B-850B4583301C}"/>
              </a:ext>
            </a:extLst>
          </p:cNvPr>
          <p:cNvPicPr>
            <a:picLocks noGrp="1" noChangeAspect="1"/>
          </p:cNvPicPr>
          <p:nvPr>
            <p:ph type="pic" idx="1"/>
          </p:nvPr>
        </p:nvPicPr>
        <p:blipFill rotWithShape="1">
          <a:blip r:embed="rId3"/>
          <a:srcRect l="11859" r="30210"/>
          <a:stretch/>
        </p:blipFill>
        <p:spPr>
          <a:xfrm>
            <a:off x="27" y="14"/>
            <a:ext cx="5951973" cy="6857985"/>
          </a:xfrm>
          <a:custGeom>
            <a:avLst/>
            <a:gdLst/>
            <a:ahLst/>
            <a:cxnLst/>
            <a:rect l="l" t="t" r="r" b="b"/>
            <a:pathLst>
              <a:path w="4636517" h="6858000">
                <a:moveTo>
                  <a:pt x="0" y="0"/>
                </a:moveTo>
                <a:lnTo>
                  <a:pt x="4636517" y="0"/>
                </a:lnTo>
                <a:lnTo>
                  <a:pt x="4636517" y="6858000"/>
                </a:lnTo>
                <a:lnTo>
                  <a:pt x="0" y="6858000"/>
                </a:lnTo>
                <a:close/>
              </a:path>
            </a:pathLst>
          </a:custGeom>
          <a:noFill/>
        </p:spPr>
      </p:pic>
      <p:sp>
        <p:nvSpPr>
          <p:cNvPr id="15" name="Title 5">
            <a:extLst>
              <a:ext uri="{FF2B5EF4-FFF2-40B4-BE49-F238E27FC236}">
                <a16:creationId xmlns:a16="http://schemas.microsoft.com/office/drawing/2014/main" id="{FDB8BD62-AD47-FD10-E3BF-1793AB04997C}"/>
              </a:ext>
            </a:extLst>
          </p:cNvPr>
          <p:cNvSpPr>
            <a:spLocks noGrp="1"/>
          </p:cNvSpPr>
          <p:nvPr>
            <p:ph type="title"/>
          </p:nvPr>
        </p:nvSpPr>
        <p:spPr>
          <a:xfrm>
            <a:off x="6240737" y="690000"/>
            <a:ext cx="5040000" cy="1014000"/>
          </a:xfrm>
        </p:spPr>
        <p:txBody>
          <a:bodyPr/>
          <a:lstStyle/>
          <a:p>
            <a:r>
              <a:rPr lang="en-US" dirty="0" err="1"/>
              <a:t>Nog</a:t>
            </a:r>
            <a:r>
              <a:rPr lang="en-US" dirty="0"/>
              <a:t> </a:t>
            </a:r>
            <a:r>
              <a:rPr lang="en-US" dirty="0" err="1"/>
              <a:t>meer</a:t>
            </a:r>
            <a:r>
              <a:rPr lang="en-US" dirty="0"/>
              <a:t> </a:t>
            </a:r>
            <a:r>
              <a:rPr lang="en-US" dirty="0" err="1"/>
              <a:t>problemen</a:t>
            </a:r>
            <a:r>
              <a:rPr lang="en-US" dirty="0"/>
              <a:t> om op </a:t>
            </a:r>
            <a:r>
              <a:rPr lang="en-US" dirty="0" err="1"/>
              <a:t>te</a:t>
            </a:r>
            <a:r>
              <a:rPr lang="en-US" dirty="0"/>
              <a:t> </a:t>
            </a:r>
            <a:r>
              <a:rPr lang="en-US" dirty="0" err="1"/>
              <a:t>lossen</a:t>
            </a:r>
            <a:endParaRPr lang="en-US" dirty="0"/>
          </a:p>
        </p:txBody>
      </p:sp>
      <p:sp>
        <p:nvSpPr>
          <p:cNvPr id="17" name="Content Placeholder 6">
            <a:extLst>
              <a:ext uri="{FF2B5EF4-FFF2-40B4-BE49-F238E27FC236}">
                <a16:creationId xmlns:a16="http://schemas.microsoft.com/office/drawing/2014/main" id="{CD338036-735E-F1DC-774F-7E5A2F1CA583}"/>
              </a:ext>
            </a:extLst>
          </p:cNvPr>
          <p:cNvSpPr>
            <a:spLocks noGrp="1"/>
          </p:cNvSpPr>
          <p:nvPr>
            <p:ph sz="half" idx="2"/>
          </p:nvPr>
        </p:nvSpPr>
        <p:spPr>
          <a:xfrm>
            <a:off x="6240737" y="1968000"/>
            <a:ext cx="5040000" cy="4128000"/>
          </a:xfrm>
        </p:spPr>
        <p:txBody>
          <a:bodyPr/>
          <a:lstStyle/>
          <a:p>
            <a:r>
              <a:rPr lang="nl-NL" dirty="0">
                <a:cs typeface="Calibri"/>
              </a:rPr>
              <a:t>De uithuisplaatsingsfabriek (zie </a:t>
            </a:r>
            <a:r>
              <a:rPr lang="nl-NL" dirty="0">
                <a:ea typeface="+mn-lt"/>
                <a:cs typeface="+mn-lt"/>
              </a:rPr>
              <a:t>https://sociaalweb.nl/nieuws/de-uithuisplaatsingsfabriek/</a:t>
            </a:r>
            <a:r>
              <a:rPr lang="nl-NL" dirty="0">
                <a:cs typeface="Calibri"/>
              </a:rPr>
              <a:t>), gaat de nieuwe </a:t>
            </a:r>
            <a:r>
              <a:rPr lang="nl-NL" dirty="0" err="1">
                <a:cs typeface="Calibri"/>
              </a:rPr>
              <a:t>nji</a:t>
            </a:r>
            <a:r>
              <a:rPr lang="nl-NL" dirty="0">
                <a:cs typeface="Calibri"/>
              </a:rPr>
              <a:t> richtlijn uithuisplaatsing en terugplaatsing helpen?</a:t>
            </a:r>
          </a:p>
          <a:p>
            <a:r>
              <a:rPr lang="nl-NL" dirty="0" err="1">
                <a:cs typeface="Calibri"/>
              </a:rPr>
              <a:t>Drion</a:t>
            </a:r>
            <a:r>
              <a:rPr lang="nl-NL" dirty="0">
                <a:cs typeface="Calibri"/>
              </a:rPr>
              <a:t> 2021: eenmaal uit huis geplaatst altijd uit huis geplaatst</a:t>
            </a:r>
          </a:p>
          <a:p>
            <a:pPr marL="0" indent="0">
              <a:buNone/>
            </a:pPr>
            <a:r>
              <a:rPr lang="nl-NL" dirty="0">
                <a:cs typeface="Calibri"/>
              </a:rPr>
              <a:t>Rapport Algemene Rekenkamer 2023 (‘georganiseerde onmacht’), nieuw WODC onderzoek naar feitenonderzoek vorige week: actieplan mislukt(juli 2023) https://repository.wodc.nl/handle/20.500.12832/3289</a:t>
            </a:r>
          </a:p>
          <a:p>
            <a:endParaRPr lang="en-US" dirty="0"/>
          </a:p>
        </p:txBody>
      </p:sp>
      <p:sp>
        <p:nvSpPr>
          <p:cNvPr id="3" name="Tijdelijke aanduiding voor voettekst 2">
            <a:extLst>
              <a:ext uri="{FF2B5EF4-FFF2-40B4-BE49-F238E27FC236}">
                <a16:creationId xmlns:a16="http://schemas.microsoft.com/office/drawing/2014/main" id="{8C8133D6-E0A7-72C0-4A1B-C4401F71CD54}"/>
              </a:ext>
            </a:extLst>
          </p:cNvPr>
          <p:cNvSpPr>
            <a:spLocks noGrp="1"/>
          </p:cNvSpPr>
          <p:nvPr>
            <p:ph type="ftr" sz="quarter" idx="11"/>
          </p:nvPr>
        </p:nvSpPr>
        <p:spPr/>
        <p:txBody>
          <a:bodyPr/>
          <a:lstStyle/>
          <a:p>
            <a:pPr defTabSz="914377">
              <a:spcAft>
                <a:spcPts val="800"/>
              </a:spcAft>
            </a:pPr>
            <a:r>
              <a:rPr lang="nl-NL">
                <a:latin typeface="Arial" panose="020B0604020202020204"/>
              </a:rPr>
              <a:t>Titel van de presentatie &gt; pas aan via &gt; Functie Koptekst en voettekst</a:t>
            </a:r>
          </a:p>
        </p:txBody>
      </p:sp>
    </p:spTree>
    <p:extLst>
      <p:ext uri="{BB962C8B-B14F-4D97-AF65-F5344CB8AC3E}">
        <p14:creationId xmlns:p14="http://schemas.microsoft.com/office/powerpoint/2010/main" val="17687708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E2FCD4-DA47-2B8A-7851-BC45D4685892}"/>
              </a:ext>
            </a:extLst>
          </p:cNvPr>
          <p:cNvSpPr>
            <a:spLocks noGrp="1"/>
          </p:cNvSpPr>
          <p:nvPr>
            <p:ph type="title"/>
          </p:nvPr>
        </p:nvSpPr>
        <p:spPr>
          <a:xfrm>
            <a:off x="911265" y="876550"/>
            <a:ext cx="8928000" cy="595701"/>
          </a:xfrm>
        </p:spPr>
        <p:txBody>
          <a:bodyPr/>
          <a:lstStyle/>
          <a:p>
            <a:r>
              <a:rPr lang="nl-NL" dirty="0"/>
              <a:t>RSJ december 2022:</a:t>
            </a:r>
          </a:p>
        </p:txBody>
      </p:sp>
      <p:sp>
        <p:nvSpPr>
          <p:cNvPr id="3" name="Tijdelijke aanduiding voor inhoud 2">
            <a:extLst>
              <a:ext uri="{FF2B5EF4-FFF2-40B4-BE49-F238E27FC236}">
                <a16:creationId xmlns:a16="http://schemas.microsoft.com/office/drawing/2014/main" id="{66197760-5E35-327D-375F-55475C573B8C}"/>
              </a:ext>
            </a:extLst>
          </p:cNvPr>
          <p:cNvSpPr>
            <a:spLocks noGrp="1"/>
          </p:cNvSpPr>
          <p:nvPr>
            <p:ph idx="1"/>
          </p:nvPr>
        </p:nvSpPr>
        <p:spPr>
          <a:xfrm>
            <a:off x="911265" y="1705624"/>
            <a:ext cx="10627307" cy="4128000"/>
          </a:xfrm>
        </p:spPr>
        <p:txBody>
          <a:bodyPr/>
          <a:lstStyle/>
          <a:p>
            <a:pPr>
              <a:buFont typeface="+mj-lt"/>
              <a:buAutoNum type="arabicPeriod"/>
            </a:pPr>
            <a:r>
              <a:rPr lang="nl-NL" dirty="0"/>
              <a:t> Maak duidelijker hoe de voorgestelde structuurwijzigingen bijdragen aan het oplossen van het gebrek aan tijdige en passende hulp aan kinderen en ouders.</a:t>
            </a:r>
          </a:p>
          <a:p>
            <a:pPr>
              <a:buFont typeface="+mj-lt"/>
              <a:buAutoNum type="arabicPeriod"/>
            </a:pPr>
            <a:r>
              <a:rPr lang="nl-NL" dirty="0"/>
              <a:t>Stel het realiseren en waarborgen van kinder- en mensenrechten </a:t>
            </a:r>
            <a:r>
              <a:rPr lang="nl-NL" dirty="0">
                <a:solidFill>
                  <a:srgbClr val="FF0000"/>
                </a:solidFill>
              </a:rPr>
              <a:t>(En zorgethiek-</a:t>
            </a:r>
            <a:r>
              <a:rPr lang="nl-NL" dirty="0" err="1">
                <a:solidFill>
                  <a:srgbClr val="FF0000"/>
                </a:solidFill>
              </a:rPr>
              <a:t>vd</a:t>
            </a:r>
            <a:r>
              <a:rPr lang="nl-NL" dirty="0">
                <a:solidFill>
                  <a:srgbClr val="FF0000"/>
                </a:solidFill>
              </a:rPr>
              <a:t> Helm</a:t>
            </a:r>
            <a:r>
              <a:rPr lang="nl-NL" dirty="0"/>
              <a:t>) als uitgangspunt centraal bij de vormgeving van beleid over passende hulp en steun aan kinderen en ouders.</a:t>
            </a:r>
          </a:p>
          <a:p>
            <a:pPr>
              <a:buFont typeface="+mj-lt"/>
              <a:buAutoNum type="arabicPeriod"/>
            </a:pPr>
            <a:r>
              <a:rPr lang="nl-NL" dirty="0"/>
              <a:t>Beleg de verantwoordelijkheid voor de jeugdbescherming uitsluitend bij de Rijksoverheid.</a:t>
            </a:r>
          </a:p>
          <a:p>
            <a:pPr>
              <a:spcAft>
                <a:spcPts val="0"/>
              </a:spcAft>
              <a:buFont typeface="+mj-lt"/>
              <a:buAutoNum type="arabicPeriod"/>
            </a:pPr>
            <a:r>
              <a:rPr lang="nl-NL" dirty="0"/>
              <a:t>Laat het perspectief van kind en ouder leidend zijn:</a:t>
            </a:r>
            <a:br>
              <a:rPr lang="nl-NL" dirty="0"/>
            </a:br>
            <a:r>
              <a:rPr lang="nl-NL" dirty="0"/>
              <a:t>- Besteed in de uitwerking van het scenario aandacht aan de vraag hoe kinderen en</a:t>
            </a:r>
          </a:p>
          <a:p>
            <a:pPr marL="0" indent="0">
              <a:spcAft>
                <a:spcPts val="0"/>
              </a:spcAft>
              <a:buNone/>
            </a:pPr>
            <a:r>
              <a:rPr lang="nl-NL" dirty="0"/>
              <a:t>     ouders zich gezien en gehoord voelen.</a:t>
            </a:r>
            <a:br>
              <a:rPr lang="nl-NL" dirty="0"/>
            </a:br>
            <a:r>
              <a:rPr lang="nl-NL" dirty="0"/>
              <a:t>   - Beschrijf in het scenario hoe tijdig, onafhankelijk en kwalitatief goed onderzoek en </a:t>
            </a:r>
          </a:p>
          <a:p>
            <a:pPr marL="0" indent="0">
              <a:spcAft>
                <a:spcPts val="0"/>
              </a:spcAft>
              <a:buNone/>
            </a:pPr>
            <a:r>
              <a:rPr lang="nl-NL" dirty="0"/>
              <a:t>     advies aan de rechter wordt gegarandeerd, zonder dat dit noodzakelijke besluiten </a:t>
            </a:r>
          </a:p>
          <a:p>
            <a:pPr marL="0" indent="0">
              <a:spcAft>
                <a:spcPts val="0"/>
              </a:spcAft>
              <a:buNone/>
            </a:pPr>
            <a:r>
              <a:rPr lang="nl-NL" dirty="0"/>
              <a:t>     vertraagt.</a:t>
            </a:r>
            <a:br>
              <a:rPr lang="nl-NL" dirty="0"/>
            </a:br>
            <a:r>
              <a:rPr lang="nl-NL" dirty="0"/>
              <a:t>   - Werk de rechtspositie en de rechtsbescherming van kinderen en ouders uit in het </a:t>
            </a:r>
          </a:p>
          <a:p>
            <a:pPr marL="0" indent="0">
              <a:spcAft>
                <a:spcPts val="0"/>
              </a:spcAft>
              <a:buNone/>
            </a:pPr>
            <a:r>
              <a:rPr lang="nl-NL" dirty="0"/>
              <a:t>     scenario.</a:t>
            </a:r>
          </a:p>
          <a:p>
            <a:endParaRPr lang="nl-NL" dirty="0"/>
          </a:p>
        </p:txBody>
      </p:sp>
      <p:sp>
        <p:nvSpPr>
          <p:cNvPr id="4" name="Tijdelijke aanduiding voor datum 3">
            <a:extLst>
              <a:ext uri="{FF2B5EF4-FFF2-40B4-BE49-F238E27FC236}">
                <a16:creationId xmlns:a16="http://schemas.microsoft.com/office/drawing/2014/main" id="{0E907698-F964-AD03-05F1-C91FA9CBD06E}"/>
              </a:ext>
            </a:extLst>
          </p:cNvPr>
          <p:cNvSpPr>
            <a:spLocks noGrp="1"/>
          </p:cNvSpPr>
          <p:nvPr>
            <p:ph type="dt" sz="half" idx="10"/>
          </p:nvPr>
        </p:nvSpPr>
        <p:spPr/>
        <p:txBody>
          <a:bodyPr/>
          <a:lstStyle/>
          <a:p>
            <a:pPr defTabSz="914377"/>
            <a:fld id="{5F583914-FB42-5344-A1EB-EE1A95AAD0F5}" type="datetime4">
              <a:rPr lang="nl-NL">
                <a:solidFill>
                  <a:srgbClr val="FFFFFF"/>
                </a:solidFill>
                <a:latin typeface="Arial" panose="020B0604020202020204"/>
              </a:rPr>
              <a:pPr defTabSz="914377"/>
              <a:t>14 maart 2024</a:t>
            </a:fld>
            <a:endParaRPr lang="nl-NL">
              <a:solidFill>
                <a:srgbClr val="FFFFFF"/>
              </a:solidFill>
              <a:latin typeface="Arial" panose="020B0604020202020204"/>
            </a:endParaRPr>
          </a:p>
        </p:txBody>
      </p:sp>
      <p:sp>
        <p:nvSpPr>
          <p:cNvPr id="5" name="Tijdelijke aanduiding voor voettekst 4">
            <a:extLst>
              <a:ext uri="{FF2B5EF4-FFF2-40B4-BE49-F238E27FC236}">
                <a16:creationId xmlns:a16="http://schemas.microsoft.com/office/drawing/2014/main" id="{4201D8F3-F8DD-8ECD-A946-482A79268459}"/>
              </a:ext>
            </a:extLst>
          </p:cNvPr>
          <p:cNvSpPr>
            <a:spLocks noGrp="1"/>
          </p:cNvSpPr>
          <p:nvPr>
            <p:ph type="ftr" sz="quarter" idx="11"/>
          </p:nvPr>
        </p:nvSpPr>
        <p:spPr/>
        <p:txBody>
          <a:bodyPr/>
          <a:lstStyle/>
          <a:p>
            <a:pPr defTabSz="914377"/>
            <a:r>
              <a:rPr lang="nl-NL">
                <a:latin typeface="Arial" panose="020B0604020202020204"/>
              </a:rPr>
              <a:t>Titel van de presentatie &gt; pas aan via &gt; Functie Koptekst en voettekst</a:t>
            </a:r>
          </a:p>
        </p:txBody>
      </p:sp>
      <p:sp>
        <p:nvSpPr>
          <p:cNvPr id="6" name="Tijdelijke aanduiding voor dianummer 5">
            <a:extLst>
              <a:ext uri="{FF2B5EF4-FFF2-40B4-BE49-F238E27FC236}">
                <a16:creationId xmlns:a16="http://schemas.microsoft.com/office/drawing/2014/main" id="{A621FE30-7F64-873D-3F9B-A5F821FF9C15}"/>
              </a:ext>
            </a:extLst>
          </p:cNvPr>
          <p:cNvSpPr>
            <a:spLocks noGrp="1"/>
          </p:cNvSpPr>
          <p:nvPr>
            <p:ph type="sldNum" sz="quarter" idx="12"/>
          </p:nvPr>
        </p:nvSpPr>
        <p:spPr/>
        <p:txBody>
          <a:bodyPr/>
          <a:lstStyle/>
          <a:p>
            <a:pPr defTabSz="914377"/>
            <a:fld id="{14F1411D-0280-154F-AEAC-4C20B7AA46B2}" type="slidenum">
              <a:rPr lang="nl-NL">
                <a:solidFill>
                  <a:srgbClr val="FFFFFF"/>
                </a:solidFill>
                <a:latin typeface="Arial" panose="020B0604020202020204"/>
              </a:rPr>
              <a:pPr defTabSz="914377"/>
              <a:t>29</a:t>
            </a:fld>
            <a:endParaRPr lang="nl-NL">
              <a:solidFill>
                <a:srgbClr val="FFFFFF"/>
              </a:solidFill>
              <a:latin typeface="Arial" panose="020B0604020202020204"/>
            </a:endParaRPr>
          </a:p>
        </p:txBody>
      </p:sp>
    </p:spTree>
    <p:extLst>
      <p:ext uri="{BB962C8B-B14F-4D97-AF65-F5344CB8AC3E}">
        <p14:creationId xmlns:p14="http://schemas.microsoft.com/office/powerpoint/2010/main" val="380727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C35F75-56A3-1A76-D91F-86AE7217CF1E}"/>
              </a:ext>
            </a:extLst>
          </p:cNvPr>
          <p:cNvSpPr>
            <a:spLocks noGrp="1"/>
          </p:cNvSpPr>
          <p:nvPr>
            <p:ph type="title"/>
          </p:nvPr>
        </p:nvSpPr>
        <p:spPr/>
        <p:txBody>
          <a:bodyPr/>
          <a:lstStyle/>
          <a:p>
            <a:r>
              <a:rPr lang="nl-NL" dirty="0"/>
              <a:t>6 thema’s</a:t>
            </a:r>
          </a:p>
        </p:txBody>
      </p:sp>
      <p:sp>
        <p:nvSpPr>
          <p:cNvPr id="3" name="Tijdelijke aanduiding voor inhoud 2">
            <a:extLst>
              <a:ext uri="{FF2B5EF4-FFF2-40B4-BE49-F238E27FC236}">
                <a16:creationId xmlns:a16="http://schemas.microsoft.com/office/drawing/2014/main" id="{6EC1EA3D-5455-2DAB-5857-F652234A02BD}"/>
              </a:ext>
            </a:extLst>
          </p:cNvPr>
          <p:cNvSpPr>
            <a:spLocks noGrp="1"/>
          </p:cNvSpPr>
          <p:nvPr>
            <p:ph idx="1"/>
          </p:nvPr>
        </p:nvSpPr>
        <p:spPr/>
        <p:txBody>
          <a:bodyPr/>
          <a:lstStyle/>
          <a:p>
            <a:pPr marL="220980" indent="0">
              <a:buNone/>
            </a:pPr>
            <a:r>
              <a:rPr lang="nl-NL" sz="1800" b="1" dirty="0">
                <a:solidFill>
                  <a:srgbClr val="000000"/>
                </a:solidFill>
                <a:effectLst/>
                <a:latin typeface="Calibri" panose="020F0502020204030204" pitchFamily="34" charset="0"/>
                <a:ea typeface="Calibri" panose="020F0502020204030204" pitchFamily="34" charset="0"/>
              </a:rPr>
              <a:t>10.30 -12.00 uur:</a:t>
            </a:r>
          </a:p>
          <a:p>
            <a:pPr marL="449580"/>
            <a:r>
              <a:rPr lang="nl-NL" sz="1800" b="1" dirty="0">
                <a:solidFill>
                  <a:srgbClr val="000000"/>
                </a:solidFill>
                <a:effectLst/>
                <a:latin typeface="Calibri" panose="020F0502020204030204" pitchFamily="34" charset="0"/>
                <a:ea typeface="Calibri" panose="020F0502020204030204" pitchFamily="34" charset="0"/>
              </a:rPr>
              <a:t>Deeltafel 1: Jeugdhulp </a:t>
            </a:r>
            <a:r>
              <a:rPr lang="nl-NL" sz="1800" b="1">
                <a:solidFill>
                  <a:srgbClr val="000000"/>
                </a:solidFill>
                <a:effectLst/>
                <a:latin typeface="Calibri" panose="020F0502020204030204" pitchFamily="34" charset="0"/>
                <a:ea typeface="Calibri" panose="020F0502020204030204" pitchFamily="34" charset="0"/>
              </a:rPr>
              <a:t>met verblijf</a:t>
            </a:r>
            <a:endParaRPr lang="nl-NL" sz="1800" b="1" dirty="0">
              <a:solidFill>
                <a:srgbClr val="000000"/>
              </a:solidFill>
              <a:effectLst/>
              <a:latin typeface="Calibri" panose="020F0502020204030204" pitchFamily="34" charset="0"/>
              <a:ea typeface="Calibri" panose="020F0502020204030204" pitchFamily="34" charset="0"/>
            </a:endParaRPr>
          </a:p>
          <a:p>
            <a:pPr marL="449580"/>
            <a:r>
              <a:rPr lang="nl-NL" sz="1800" b="1" dirty="0">
                <a:solidFill>
                  <a:srgbClr val="000000"/>
                </a:solidFill>
                <a:effectLst/>
                <a:latin typeface="Calibri" panose="020F0502020204030204" pitchFamily="34" charset="0"/>
                <a:ea typeface="Calibri" panose="020F0502020204030204" pitchFamily="34" charset="0"/>
              </a:rPr>
              <a:t>Deeltafel 2: Expliciete sturing zorglandschap </a:t>
            </a:r>
          </a:p>
          <a:p>
            <a:pPr marL="449580"/>
            <a:r>
              <a:rPr lang="nl-NL" sz="1800" b="1" dirty="0">
                <a:solidFill>
                  <a:srgbClr val="000000"/>
                </a:solidFill>
                <a:effectLst/>
                <a:latin typeface="Calibri" panose="020F0502020204030204" pitchFamily="34" charset="0"/>
                <a:ea typeface="Calibri" panose="020F0502020204030204" pitchFamily="34" charset="0"/>
              </a:rPr>
              <a:t>Deeltafel 3: Begeleiding</a:t>
            </a:r>
          </a:p>
          <a:p>
            <a:pPr marL="220980" indent="0">
              <a:buNone/>
            </a:pPr>
            <a:endParaRPr lang="nl-NL" sz="1800" b="1" dirty="0">
              <a:solidFill>
                <a:srgbClr val="000000"/>
              </a:solidFill>
              <a:latin typeface="Calibri" panose="020F0502020204030204" pitchFamily="34" charset="0"/>
              <a:ea typeface="Calibri" panose="020F0502020204030204" pitchFamily="34" charset="0"/>
            </a:endParaRPr>
          </a:p>
          <a:p>
            <a:pPr marL="220980" indent="0">
              <a:buNone/>
            </a:pPr>
            <a:r>
              <a:rPr lang="nl-NL" sz="1800" b="1" dirty="0">
                <a:solidFill>
                  <a:srgbClr val="000000"/>
                </a:solidFill>
                <a:latin typeface="Calibri" panose="020F0502020204030204" pitchFamily="34" charset="0"/>
                <a:ea typeface="Calibri" panose="020F0502020204030204" pitchFamily="34" charset="0"/>
              </a:rPr>
              <a:t>12.00 – 13.00 uur Lunch</a:t>
            </a:r>
          </a:p>
          <a:p>
            <a:pPr marL="220980" indent="0">
              <a:buNone/>
            </a:pPr>
            <a:endParaRPr lang="nl-NL" sz="1800" dirty="0">
              <a:effectLst/>
              <a:latin typeface="Calibri" panose="020F0502020204030204" pitchFamily="34" charset="0"/>
              <a:ea typeface="Calibri" panose="020F0502020204030204" pitchFamily="34" charset="0"/>
            </a:endParaRPr>
          </a:p>
          <a:p>
            <a:pPr marL="220980" indent="0">
              <a:buNone/>
            </a:pPr>
            <a:r>
              <a:rPr lang="nl-NL" sz="1800" b="1" dirty="0">
                <a:latin typeface="Calibri" panose="020F0502020204030204" pitchFamily="34" charset="0"/>
                <a:ea typeface="Calibri" panose="020F0502020204030204" pitchFamily="34" charset="0"/>
              </a:rPr>
              <a:t>13.00-14.30 uur</a:t>
            </a:r>
            <a:endParaRPr lang="nl-NL" sz="1800" b="1" dirty="0">
              <a:effectLst/>
              <a:latin typeface="Calibri" panose="020F0502020204030204" pitchFamily="34" charset="0"/>
              <a:ea typeface="Calibri" panose="020F0502020204030204" pitchFamily="34" charset="0"/>
            </a:endParaRPr>
          </a:p>
          <a:p>
            <a:pPr marL="449580"/>
            <a:r>
              <a:rPr lang="nl-NL" sz="1800" b="1" dirty="0">
                <a:solidFill>
                  <a:srgbClr val="000000"/>
                </a:solidFill>
                <a:effectLst/>
                <a:latin typeface="Calibri" panose="020F0502020204030204" pitchFamily="34" charset="0"/>
                <a:ea typeface="Calibri" panose="020F0502020204030204" pitchFamily="34" charset="0"/>
              </a:rPr>
              <a:t>Deeltafel 4: Overbruggingszorg</a:t>
            </a:r>
            <a:endParaRPr lang="nl-NL" sz="1800" dirty="0">
              <a:effectLst/>
              <a:latin typeface="Calibri" panose="020F0502020204030204" pitchFamily="34" charset="0"/>
              <a:ea typeface="Calibri" panose="020F0502020204030204" pitchFamily="34" charset="0"/>
            </a:endParaRPr>
          </a:p>
          <a:p>
            <a:pPr marL="449580"/>
            <a:r>
              <a:rPr lang="nl-NL" sz="1800" b="1" dirty="0">
                <a:solidFill>
                  <a:srgbClr val="000000"/>
                </a:solidFill>
                <a:effectLst/>
                <a:latin typeface="Calibri" panose="020F0502020204030204" pitchFamily="34" charset="0"/>
                <a:ea typeface="Calibri" panose="020F0502020204030204" pitchFamily="34" charset="0"/>
              </a:rPr>
              <a:t>Deeltafel 5: Aanpak richting “uitstroom”</a:t>
            </a:r>
            <a:endParaRPr lang="nl-NL" sz="1800" dirty="0">
              <a:effectLst/>
              <a:latin typeface="Calibri" panose="020F0502020204030204" pitchFamily="34" charset="0"/>
              <a:ea typeface="Calibri" panose="020F0502020204030204" pitchFamily="34" charset="0"/>
            </a:endParaRPr>
          </a:p>
          <a:p>
            <a:pPr marL="449580"/>
            <a:r>
              <a:rPr lang="nl-NL" sz="1800" b="1" dirty="0">
                <a:solidFill>
                  <a:srgbClr val="000000"/>
                </a:solidFill>
                <a:effectLst/>
                <a:latin typeface="Calibri" panose="020F0502020204030204" pitchFamily="34" charset="0"/>
                <a:ea typeface="Calibri" panose="020F0502020204030204" pitchFamily="34" charset="0"/>
              </a:rPr>
              <a:t>Deeltafel 6: Kostenbewustzijn GI, lokale teams en cliënten</a:t>
            </a:r>
            <a:endParaRPr lang="nl-NL" sz="1800" dirty="0">
              <a:effectLst/>
              <a:latin typeface="Calibri" panose="020F0502020204030204" pitchFamily="34" charset="0"/>
              <a:ea typeface="Calibri" panose="020F0502020204030204" pitchFamily="34" charset="0"/>
            </a:endParaRPr>
          </a:p>
          <a:p>
            <a:endParaRPr lang="nl-NL" dirty="0"/>
          </a:p>
        </p:txBody>
      </p:sp>
      <p:sp>
        <p:nvSpPr>
          <p:cNvPr id="4" name="Tijdelijke aanduiding voor dianummer 3">
            <a:extLst>
              <a:ext uri="{FF2B5EF4-FFF2-40B4-BE49-F238E27FC236}">
                <a16:creationId xmlns:a16="http://schemas.microsoft.com/office/drawing/2014/main" id="{30DDA47F-591E-18EE-F6C3-3A1DEF0D310C}"/>
              </a:ext>
            </a:extLst>
          </p:cNvPr>
          <p:cNvSpPr>
            <a:spLocks noGrp="1"/>
          </p:cNvSpPr>
          <p:nvPr>
            <p:ph type="sldNum" sz="quarter" idx="12"/>
          </p:nvPr>
        </p:nvSpPr>
        <p:spPr/>
        <p:txBody>
          <a:bodyPr/>
          <a:lstStyle/>
          <a:p>
            <a:fld id="{C772CA1C-7D7F-B844-9FC0-1D1D26160D60}" type="slidenum">
              <a:rPr lang="nl-NL" smtClean="0"/>
              <a:pPr/>
              <a:t>3</a:t>
            </a:fld>
            <a:endParaRPr lang="nl-NL" dirty="0"/>
          </a:p>
        </p:txBody>
      </p:sp>
    </p:spTree>
    <p:extLst>
      <p:ext uri="{BB962C8B-B14F-4D97-AF65-F5344CB8AC3E}">
        <p14:creationId xmlns:p14="http://schemas.microsoft.com/office/powerpoint/2010/main" val="9493763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C6FD09-B59E-B3D9-70A6-67FB6B2AC5E5}"/>
              </a:ext>
            </a:extLst>
          </p:cNvPr>
          <p:cNvSpPr>
            <a:spLocks noGrp="1"/>
          </p:cNvSpPr>
          <p:nvPr>
            <p:ph type="title"/>
          </p:nvPr>
        </p:nvSpPr>
        <p:spPr>
          <a:xfrm>
            <a:off x="911265" y="1056000"/>
            <a:ext cx="8928000" cy="480000"/>
          </a:xfrm>
        </p:spPr>
        <p:txBody>
          <a:bodyPr/>
          <a:lstStyle/>
          <a:p>
            <a:r>
              <a:rPr lang="nl-NL" dirty="0"/>
              <a:t>En verder</a:t>
            </a:r>
          </a:p>
        </p:txBody>
      </p:sp>
      <p:sp>
        <p:nvSpPr>
          <p:cNvPr id="3" name="Tijdelijke aanduiding voor inhoud 2">
            <a:extLst>
              <a:ext uri="{FF2B5EF4-FFF2-40B4-BE49-F238E27FC236}">
                <a16:creationId xmlns:a16="http://schemas.microsoft.com/office/drawing/2014/main" id="{D86B31FB-B2C1-1563-BC27-4A8A9E65B11E}"/>
              </a:ext>
            </a:extLst>
          </p:cNvPr>
          <p:cNvSpPr>
            <a:spLocks noGrp="1"/>
          </p:cNvSpPr>
          <p:nvPr>
            <p:ph idx="1"/>
          </p:nvPr>
        </p:nvSpPr>
        <p:spPr>
          <a:xfrm>
            <a:off x="911266" y="1824000"/>
            <a:ext cx="10659181" cy="4128000"/>
          </a:xfrm>
        </p:spPr>
        <p:txBody>
          <a:bodyPr/>
          <a:lstStyle/>
          <a:p>
            <a:pPr marL="0" indent="0">
              <a:buNone/>
            </a:pPr>
            <a:r>
              <a:rPr lang="nl-NL" dirty="0"/>
              <a:t>Veel recente meta-analyses, overkoepelende analyses en meta-reviews wijzen in één richting (</a:t>
            </a:r>
            <a:r>
              <a:rPr lang="nl-NL" dirty="0" err="1"/>
              <a:t>Weisz</a:t>
            </a:r>
            <a:r>
              <a:rPr lang="nl-NL" dirty="0"/>
              <a:t> 2017; </a:t>
            </a:r>
            <a:r>
              <a:rPr lang="nl-NL" dirty="0" err="1"/>
              <a:t>Horwick</a:t>
            </a:r>
            <a:r>
              <a:rPr lang="nl-NL" dirty="0"/>
              <a:t>, 2022; </a:t>
            </a:r>
            <a:r>
              <a:rPr lang="nl-NL" dirty="0" err="1"/>
              <a:t>Moncrieff</a:t>
            </a:r>
            <a:r>
              <a:rPr lang="nl-NL" dirty="0"/>
              <a:t> 2022).</a:t>
            </a:r>
          </a:p>
          <a:p>
            <a:pPr marL="609585" indent="-609585">
              <a:buAutoNum type="arabicPeriod"/>
            </a:pPr>
            <a:r>
              <a:rPr lang="nl-NL" dirty="0"/>
              <a:t>Interventies zijn meestal niet op bewijs gebaseerd (omdat de context ertoe doet).</a:t>
            </a:r>
          </a:p>
          <a:p>
            <a:pPr marL="609585" indent="-609585">
              <a:buAutoNum type="arabicPeriod"/>
            </a:pPr>
            <a:r>
              <a:rPr lang="nl-NL" dirty="0" err="1"/>
              <a:t>Howick</a:t>
            </a:r>
            <a:r>
              <a:rPr lang="nl-NL" dirty="0"/>
              <a:t> 2022: slechts 5% effectief</a:t>
            </a:r>
          </a:p>
          <a:p>
            <a:pPr marL="609585" indent="-609585">
              <a:buAutoNum type="arabicPeriod"/>
            </a:pPr>
            <a:r>
              <a:rPr lang="nl-NL" dirty="0"/>
              <a:t>Van der Helm 2022 vervolgonderzoek </a:t>
            </a:r>
            <a:r>
              <a:rPr lang="nl-NL" dirty="0" err="1"/>
              <a:t>Howick</a:t>
            </a:r>
            <a:r>
              <a:rPr lang="nl-NL" dirty="0"/>
              <a:t> gericht op mentale gezondheidsinterventies: ook 5% effectief</a:t>
            </a:r>
          </a:p>
          <a:p>
            <a:pPr marL="609585" indent="-609585">
              <a:buAutoNum type="arabicPeriod"/>
            </a:pPr>
            <a:r>
              <a:rPr lang="nl-NL" dirty="0"/>
              <a:t>Pillen werken niet zoals het zou moeten (omdat context ertoe doet)</a:t>
            </a:r>
          </a:p>
          <a:p>
            <a:pPr marL="0" indent="0">
              <a:buNone/>
            </a:pPr>
            <a:endParaRPr lang="nl-NL" sz="1400" dirty="0"/>
          </a:p>
          <a:p>
            <a:r>
              <a:rPr lang="en-US" sz="1600" dirty="0">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https://www.jclinepi.com/article/S0895-4356(22)00100-7/volledige </a:t>
            </a:r>
            <a:r>
              <a:rPr lang="en-US" sz="1600" dirty="0" err="1">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tekst</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sz="1600" dirty="0">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https://www.nature.com/articles/s41380-022-01661-0</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nl-NL" sz="1600" dirty="0"/>
              <a:t>Van der Helm, G.H.P (2022). Effectieve interventies in de geestelijke gezondheidszorg en jeugdzorg.</a:t>
            </a:r>
          </a:p>
          <a:p>
            <a:endParaRPr lang="nl-NL" dirty="0"/>
          </a:p>
        </p:txBody>
      </p:sp>
      <p:sp>
        <p:nvSpPr>
          <p:cNvPr id="4" name="Tijdelijke aanduiding voor datum 3">
            <a:extLst>
              <a:ext uri="{FF2B5EF4-FFF2-40B4-BE49-F238E27FC236}">
                <a16:creationId xmlns:a16="http://schemas.microsoft.com/office/drawing/2014/main" id="{58A5CD91-F702-0E7D-F526-17615ACDC2B8}"/>
              </a:ext>
            </a:extLst>
          </p:cNvPr>
          <p:cNvSpPr>
            <a:spLocks noGrp="1"/>
          </p:cNvSpPr>
          <p:nvPr>
            <p:ph type="dt" sz="half" idx="10"/>
          </p:nvPr>
        </p:nvSpPr>
        <p:spPr/>
        <p:txBody>
          <a:bodyPr/>
          <a:lstStyle/>
          <a:p>
            <a:pPr defTabSz="914377"/>
            <a:fld id="{5F583914-FB42-5344-A1EB-EE1A95AAD0F5}" type="datetime4">
              <a:rPr lang="nl-NL">
                <a:solidFill>
                  <a:srgbClr val="FFFFFF"/>
                </a:solidFill>
                <a:latin typeface="Arial" panose="020B0604020202020204"/>
              </a:rPr>
              <a:pPr defTabSz="914377"/>
              <a:t>14 maart 2024</a:t>
            </a:fld>
            <a:endParaRPr lang="nl-NL">
              <a:solidFill>
                <a:srgbClr val="FFFFFF"/>
              </a:solidFill>
              <a:latin typeface="Arial" panose="020B0604020202020204"/>
            </a:endParaRPr>
          </a:p>
        </p:txBody>
      </p:sp>
      <p:sp>
        <p:nvSpPr>
          <p:cNvPr id="5" name="Tijdelijke aanduiding voor voettekst 4">
            <a:extLst>
              <a:ext uri="{FF2B5EF4-FFF2-40B4-BE49-F238E27FC236}">
                <a16:creationId xmlns:a16="http://schemas.microsoft.com/office/drawing/2014/main" id="{7BD9C792-8427-B282-8EFC-E43DC6893BE1}"/>
              </a:ext>
            </a:extLst>
          </p:cNvPr>
          <p:cNvSpPr>
            <a:spLocks noGrp="1"/>
          </p:cNvSpPr>
          <p:nvPr>
            <p:ph type="ftr" sz="quarter" idx="11"/>
          </p:nvPr>
        </p:nvSpPr>
        <p:spPr/>
        <p:txBody>
          <a:bodyPr/>
          <a:lstStyle/>
          <a:p>
            <a:pPr defTabSz="914377"/>
            <a:r>
              <a:rPr lang="nl-NL">
                <a:latin typeface="Arial" panose="020B0604020202020204"/>
              </a:rPr>
              <a:t>Titel van de presentatie &gt; pas aan via &gt; Functie Koptekst en voettekst</a:t>
            </a:r>
          </a:p>
        </p:txBody>
      </p:sp>
      <p:sp>
        <p:nvSpPr>
          <p:cNvPr id="6" name="Tijdelijke aanduiding voor dianummer 5">
            <a:extLst>
              <a:ext uri="{FF2B5EF4-FFF2-40B4-BE49-F238E27FC236}">
                <a16:creationId xmlns:a16="http://schemas.microsoft.com/office/drawing/2014/main" id="{614797A2-4D9C-D92E-E8FC-7A13D2A0A596}"/>
              </a:ext>
            </a:extLst>
          </p:cNvPr>
          <p:cNvSpPr>
            <a:spLocks noGrp="1"/>
          </p:cNvSpPr>
          <p:nvPr>
            <p:ph type="sldNum" sz="quarter" idx="12"/>
          </p:nvPr>
        </p:nvSpPr>
        <p:spPr/>
        <p:txBody>
          <a:bodyPr/>
          <a:lstStyle/>
          <a:p>
            <a:pPr defTabSz="914377"/>
            <a:fld id="{14F1411D-0280-154F-AEAC-4C20B7AA46B2}" type="slidenum">
              <a:rPr lang="nl-NL">
                <a:solidFill>
                  <a:srgbClr val="FFFFFF"/>
                </a:solidFill>
                <a:latin typeface="Arial" panose="020B0604020202020204"/>
              </a:rPr>
              <a:pPr defTabSz="914377"/>
              <a:t>30</a:t>
            </a:fld>
            <a:endParaRPr lang="nl-NL">
              <a:solidFill>
                <a:srgbClr val="FFFFFF"/>
              </a:solidFill>
              <a:latin typeface="Arial" panose="020B0604020202020204"/>
            </a:endParaRPr>
          </a:p>
        </p:txBody>
      </p:sp>
    </p:spTree>
    <p:extLst>
      <p:ext uri="{BB962C8B-B14F-4D97-AF65-F5344CB8AC3E}">
        <p14:creationId xmlns:p14="http://schemas.microsoft.com/office/powerpoint/2010/main" val="26772999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461A86DB-A416-0DF7-6854-E64F22ECEBBF}"/>
              </a:ext>
            </a:extLst>
          </p:cNvPr>
          <p:cNvSpPr>
            <a:spLocks noGrp="1"/>
          </p:cNvSpPr>
          <p:nvPr>
            <p:ph type="dt" sz="half" idx="10"/>
          </p:nvPr>
        </p:nvSpPr>
        <p:spPr/>
        <p:txBody>
          <a:bodyPr/>
          <a:lstStyle/>
          <a:p>
            <a:pPr defTabSz="914377"/>
            <a:fld id="{E01455AE-F5E8-BE4C-A591-A6522D0AF3A6}" type="datetime4">
              <a:rPr lang="nl-NL">
                <a:solidFill>
                  <a:srgbClr val="004D46"/>
                </a:solidFill>
                <a:latin typeface="Arial" panose="020B0604020202020204"/>
              </a:rPr>
              <a:pPr defTabSz="914377"/>
              <a:t>14 maart 2024</a:t>
            </a:fld>
            <a:endParaRPr lang="nl-NL">
              <a:solidFill>
                <a:srgbClr val="004D46"/>
              </a:solidFill>
              <a:latin typeface="Arial" panose="020B0604020202020204"/>
            </a:endParaRPr>
          </a:p>
        </p:txBody>
      </p:sp>
      <p:sp>
        <p:nvSpPr>
          <p:cNvPr id="3" name="Tijdelijke aanduiding voor voettekst 2">
            <a:extLst>
              <a:ext uri="{FF2B5EF4-FFF2-40B4-BE49-F238E27FC236}">
                <a16:creationId xmlns:a16="http://schemas.microsoft.com/office/drawing/2014/main" id="{77EB4771-AB61-670E-1D55-88C358213553}"/>
              </a:ext>
            </a:extLst>
          </p:cNvPr>
          <p:cNvSpPr>
            <a:spLocks noGrp="1"/>
          </p:cNvSpPr>
          <p:nvPr>
            <p:ph type="ftr" sz="quarter" idx="11"/>
          </p:nvPr>
        </p:nvSpPr>
        <p:spPr/>
        <p:txBody>
          <a:bodyPr/>
          <a:lstStyle/>
          <a:p>
            <a:pPr defTabSz="914377"/>
            <a:r>
              <a:rPr lang="nl-NL">
                <a:latin typeface="Arial" panose="020B0604020202020204"/>
              </a:rPr>
              <a:t>Titel van de presentatie &gt; pas aan via &gt; Functie Koptekst en voettekst</a:t>
            </a:r>
          </a:p>
        </p:txBody>
      </p:sp>
      <p:sp>
        <p:nvSpPr>
          <p:cNvPr id="4" name="Tijdelijke aanduiding voor dianummer 3">
            <a:extLst>
              <a:ext uri="{FF2B5EF4-FFF2-40B4-BE49-F238E27FC236}">
                <a16:creationId xmlns:a16="http://schemas.microsoft.com/office/drawing/2014/main" id="{D7D3EC47-E1FF-455F-E4EE-14435EFA0139}"/>
              </a:ext>
            </a:extLst>
          </p:cNvPr>
          <p:cNvSpPr>
            <a:spLocks noGrp="1"/>
          </p:cNvSpPr>
          <p:nvPr>
            <p:ph type="sldNum" sz="quarter" idx="12"/>
          </p:nvPr>
        </p:nvSpPr>
        <p:spPr/>
        <p:txBody>
          <a:bodyPr/>
          <a:lstStyle/>
          <a:p>
            <a:pPr defTabSz="914377"/>
            <a:fld id="{14F1411D-0280-154F-AEAC-4C20B7AA46B2}" type="slidenum">
              <a:rPr lang="nl-NL">
                <a:solidFill>
                  <a:srgbClr val="004D46"/>
                </a:solidFill>
                <a:latin typeface="Arial" panose="020B0604020202020204"/>
              </a:rPr>
              <a:pPr defTabSz="914377"/>
              <a:t>31</a:t>
            </a:fld>
            <a:endParaRPr lang="nl-NL">
              <a:solidFill>
                <a:srgbClr val="004D46"/>
              </a:solidFill>
              <a:latin typeface="Arial" panose="020B0604020202020204"/>
            </a:endParaRPr>
          </a:p>
        </p:txBody>
      </p:sp>
      <p:sp>
        <p:nvSpPr>
          <p:cNvPr id="6" name="Titel 5">
            <a:extLst>
              <a:ext uri="{FF2B5EF4-FFF2-40B4-BE49-F238E27FC236}">
                <a16:creationId xmlns:a16="http://schemas.microsoft.com/office/drawing/2014/main" id="{F4EE0A37-FFF5-08FA-533B-143D54B474A9}"/>
              </a:ext>
            </a:extLst>
          </p:cNvPr>
          <p:cNvSpPr>
            <a:spLocks noGrp="1"/>
          </p:cNvSpPr>
          <p:nvPr>
            <p:ph type="title"/>
          </p:nvPr>
        </p:nvSpPr>
        <p:spPr>
          <a:xfrm>
            <a:off x="912001" y="1296000"/>
            <a:ext cx="5039265" cy="2975184"/>
          </a:xfrm>
        </p:spPr>
        <p:txBody>
          <a:bodyPr/>
          <a:lstStyle/>
          <a:p>
            <a:r>
              <a:rPr lang="nl-NL" sz="3733" dirty="0"/>
              <a:t>Welke geestelijke gezondheidsinterventies van </a:t>
            </a:r>
            <a:r>
              <a:rPr lang="nl-NL" sz="3733" dirty="0" err="1"/>
              <a:t>Cocrane</a:t>
            </a:r>
            <a:r>
              <a:rPr lang="nl-NL" sz="3733" dirty="0"/>
              <a:t> waren wel effectief (van der Helm, 2022)?</a:t>
            </a:r>
            <a:endParaRPr lang="nl-NL" dirty="0"/>
          </a:p>
        </p:txBody>
      </p:sp>
      <p:pic>
        <p:nvPicPr>
          <p:cNvPr id="8" name="Tijdelijke aanduiding voor inhoud 6">
            <a:extLst>
              <a:ext uri="{FF2B5EF4-FFF2-40B4-BE49-F238E27FC236}">
                <a16:creationId xmlns:a16="http://schemas.microsoft.com/office/drawing/2014/main" id="{7B7DA1D2-0C13-1258-D019-2F37D9517A87}"/>
              </a:ext>
            </a:extLst>
          </p:cNvPr>
          <p:cNvPicPr>
            <a:picLocks noGrp="1" noChangeAspect="1"/>
          </p:cNvPicPr>
          <p:nvPr>
            <p:ph type="pic" idx="13"/>
          </p:nvPr>
        </p:nvPicPr>
        <p:blipFill>
          <a:blip r:embed="rId2"/>
          <a:srcRect l="30508" r="30508"/>
          <a:stretch>
            <a:fillRect/>
          </a:stretch>
        </p:blipFill>
        <p:spPr>
          <a:xfrm>
            <a:off x="6206745" y="266909"/>
            <a:ext cx="5793876" cy="5904752"/>
          </a:xfrm>
          <a:prstGeom prst="rect">
            <a:avLst/>
          </a:prstGeom>
        </p:spPr>
      </p:pic>
    </p:spTree>
    <p:extLst>
      <p:ext uri="{BB962C8B-B14F-4D97-AF65-F5344CB8AC3E}">
        <p14:creationId xmlns:p14="http://schemas.microsoft.com/office/powerpoint/2010/main" val="40463593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4FE97E-2BE3-D456-8216-905AE12F962A}"/>
              </a:ext>
            </a:extLst>
          </p:cNvPr>
          <p:cNvSpPr>
            <a:spLocks noGrp="1"/>
          </p:cNvSpPr>
          <p:nvPr>
            <p:ph type="title"/>
          </p:nvPr>
        </p:nvSpPr>
        <p:spPr>
          <a:xfrm>
            <a:off x="912000" y="1056000"/>
            <a:ext cx="8928000" cy="480000"/>
          </a:xfrm>
        </p:spPr>
        <p:txBody>
          <a:bodyPr/>
          <a:lstStyle/>
          <a:p>
            <a:r>
              <a:rPr lang="nl-NL" dirty="0"/>
              <a:t>Hebben we meer pillen nodig?</a:t>
            </a:r>
          </a:p>
        </p:txBody>
      </p:sp>
      <p:sp>
        <p:nvSpPr>
          <p:cNvPr id="3" name="Tijdelijke aanduiding voor datum 2">
            <a:extLst>
              <a:ext uri="{FF2B5EF4-FFF2-40B4-BE49-F238E27FC236}">
                <a16:creationId xmlns:a16="http://schemas.microsoft.com/office/drawing/2014/main" id="{9B74A336-4995-8155-1699-5C5D45BC2850}"/>
              </a:ext>
            </a:extLst>
          </p:cNvPr>
          <p:cNvSpPr>
            <a:spLocks noGrp="1"/>
          </p:cNvSpPr>
          <p:nvPr>
            <p:ph type="dt" sz="half" idx="10"/>
          </p:nvPr>
        </p:nvSpPr>
        <p:spPr/>
        <p:txBody>
          <a:bodyPr/>
          <a:lstStyle/>
          <a:p>
            <a:pPr defTabSz="914377"/>
            <a:fld id="{4929926B-3126-E446-9C4D-3CDD5194BF3F}" type="datetime4">
              <a:rPr lang="nl-NL">
                <a:solidFill>
                  <a:srgbClr val="004D46"/>
                </a:solidFill>
                <a:latin typeface="Arial" panose="020B0604020202020204"/>
              </a:rPr>
              <a:pPr defTabSz="914377"/>
              <a:t>14 maart 2024</a:t>
            </a:fld>
            <a:endParaRPr lang="nl-NL">
              <a:solidFill>
                <a:srgbClr val="004D46"/>
              </a:solidFill>
              <a:latin typeface="Arial" panose="020B0604020202020204"/>
            </a:endParaRPr>
          </a:p>
        </p:txBody>
      </p:sp>
      <p:sp>
        <p:nvSpPr>
          <p:cNvPr id="4" name="Tijdelijke aanduiding voor voettekst 3">
            <a:extLst>
              <a:ext uri="{FF2B5EF4-FFF2-40B4-BE49-F238E27FC236}">
                <a16:creationId xmlns:a16="http://schemas.microsoft.com/office/drawing/2014/main" id="{B91E0504-5A0E-5D31-7E08-C55597E0FCA6}"/>
              </a:ext>
            </a:extLst>
          </p:cNvPr>
          <p:cNvSpPr>
            <a:spLocks noGrp="1"/>
          </p:cNvSpPr>
          <p:nvPr>
            <p:ph type="ftr" sz="quarter" idx="11"/>
          </p:nvPr>
        </p:nvSpPr>
        <p:spPr/>
        <p:txBody>
          <a:bodyPr/>
          <a:lstStyle/>
          <a:p>
            <a:pPr defTabSz="914377"/>
            <a:r>
              <a:rPr lang="nl-NL">
                <a:latin typeface="Arial" panose="020B0604020202020204"/>
              </a:rPr>
              <a:t>Titel van de presentatie &gt; pas aan via &gt; Functie Koptekst en voettekst</a:t>
            </a:r>
          </a:p>
        </p:txBody>
      </p:sp>
      <p:sp>
        <p:nvSpPr>
          <p:cNvPr id="5" name="Tijdelijke aanduiding voor dianummer 4">
            <a:extLst>
              <a:ext uri="{FF2B5EF4-FFF2-40B4-BE49-F238E27FC236}">
                <a16:creationId xmlns:a16="http://schemas.microsoft.com/office/drawing/2014/main" id="{509D417F-0B07-78F5-6820-F793D1525FA2}"/>
              </a:ext>
            </a:extLst>
          </p:cNvPr>
          <p:cNvSpPr>
            <a:spLocks noGrp="1"/>
          </p:cNvSpPr>
          <p:nvPr>
            <p:ph type="sldNum" sz="quarter" idx="12"/>
          </p:nvPr>
        </p:nvSpPr>
        <p:spPr/>
        <p:txBody>
          <a:bodyPr/>
          <a:lstStyle/>
          <a:p>
            <a:pPr defTabSz="914377"/>
            <a:fld id="{14F1411D-0280-154F-AEAC-4C20B7AA46B2}" type="slidenum">
              <a:rPr lang="nl-NL">
                <a:solidFill>
                  <a:srgbClr val="004D46"/>
                </a:solidFill>
                <a:latin typeface="Arial" panose="020B0604020202020204"/>
              </a:rPr>
              <a:pPr defTabSz="914377"/>
              <a:t>32</a:t>
            </a:fld>
            <a:endParaRPr lang="nl-NL">
              <a:solidFill>
                <a:srgbClr val="004D46"/>
              </a:solidFill>
              <a:latin typeface="Arial" panose="020B0604020202020204"/>
            </a:endParaRPr>
          </a:p>
        </p:txBody>
      </p:sp>
      <p:graphicFrame>
        <p:nvGraphicFramePr>
          <p:cNvPr id="7" name="Tijdelijke aanduiding voor inhoud 2">
            <a:extLst>
              <a:ext uri="{FF2B5EF4-FFF2-40B4-BE49-F238E27FC236}">
                <a16:creationId xmlns:a16="http://schemas.microsoft.com/office/drawing/2014/main" id="{E8854CD8-15BD-F20A-2638-97167C2DE86A}"/>
              </a:ext>
            </a:extLst>
          </p:cNvPr>
          <p:cNvGraphicFramePr>
            <a:graphicFrameLocks noGrp="1"/>
          </p:cNvGraphicFramePr>
          <p:nvPr>
            <p:ph type="tbl" sz="quarter" idx="13"/>
          </p:nvPr>
        </p:nvGraphicFramePr>
        <p:xfrm>
          <a:off x="912001" y="1808878"/>
          <a:ext cx="10367433" cy="42955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48236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3816F8-D5BA-389C-2A33-BB1EA5A46BC3}"/>
              </a:ext>
            </a:extLst>
          </p:cNvPr>
          <p:cNvSpPr>
            <a:spLocks noGrp="1"/>
          </p:cNvSpPr>
          <p:nvPr>
            <p:ph type="title"/>
          </p:nvPr>
        </p:nvSpPr>
        <p:spPr>
          <a:xfrm>
            <a:off x="912000" y="984000"/>
            <a:ext cx="8928000" cy="480000"/>
          </a:xfrm>
        </p:spPr>
        <p:txBody>
          <a:bodyPr/>
          <a:lstStyle/>
          <a:p>
            <a:r>
              <a:rPr lang="nl-NL" dirty="0"/>
              <a:t>Maar in de Jeugdzorg</a:t>
            </a:r>
          </a:p>
        </p:txBody>
      </p:sp>
      <p:sp>
        <p:nvSpPr>
          <p:cNvPr id="3" name="Tijdelijke aanduiding voor datum 2">
            <a:extLst>
              <a:ext uri="{FF2B5EF4-FFF2-40B4-BE49-F238E27FC236}">
                <a16:creationId xmlns:a16="http://schemas.microsoft.com/office/drawing/2014/main" id="{699F1B11-8B58-61CA-D464-F500AA8CE9C8}"/>
              </a:ext>
            </a:extLst>
          </p:cNvPr>
          <p:cNvSpPr>
            <a:spLocks noGrp="1"/>
          </p:cNvSpPr>
          <p:nvPr>
            <p:ph type="dt" sz="half" idx="10"/>
          </p:nvPr>
        </p:nvSpPr>
        <p:spPr/>
        <p:txBody>
          <a:bodyPr/>
          <a:lstStyle/>
          <a:p>
            <a:pPr defTabSz="914377"/>
            <a:fld id="{4929926B-3126-E446-9C4D-3CDD5194BF3F}" type="datetime4">
              <a:rPr lang="nl-NL">
                <a:solidFill>
                  <a:srgbClr val="004D46"/>
                </a:solidFill>
                <a:latin typeface="Arial" panose="020B0604020202020204"/>
              </a:rPr>
              <a:pPr defTabSz="914377"/>
              <a:t>14 maart 2024</a:t>
            </a:fld>
            <a:endParaRPr lang="nl-NL">
              <a:solidFill>
                <a:srgbClr val="004D46"/>
              </a:solidFill>
              <a:latin typeface="Arial" panose="020B0604020202020204"/>
            </a:endParaRPr>
          </a:p>
        </p:txBody>
      </p:sp>
      <p:sp>
        <p:nvSpPr>
          <p:cNvPr id="4" name="Tijdelijke aanduiding voor voettekst 3">
            <a:extLst>
              <a:ext uri="{FF2B5EF4-FFF2-40B4-BE49-F238E27FC236}">
                <a16:creationId xmlns:a16="http://schemas.microsoft.com/office/drawing/2014/main" id="{9310558D-3F41-CF82-2165-3CED2B3C2686}"/>
              </a:ext>
            </a:extLst>
          </p:cNvPr>
          <p:cNvSpPr>
            <a:spLocks noGrp="1"/>
          </p:cNvSpPr>
          <p:nvPr>
            <p:ph type="ftr" sz="quarter" idx="11"/>
          </p:nvPr>
        </p:nvSpPr>
        <p:spPr/>
        <p:txBody>
          <a:bodyPr/>
          <a:lstStyle/>
          <a:p>
            <a:pPr defTabSz="914377"/>
            <a:r>
              <a:rPr lang="nl-NL">
                <a:latin typeface="Arial" panose="020B0604020202020204"/>
              </a:rPr>
              <a:t>Titel van de presentatie &gt; pas aan via &gt; Functie Koptekst en voettekst</a:t>
            </a:r>
          </a:p>
        </p:txBody>
      </p:sp>
      <p:sp>
        <p:nvSpPr>
          <p:cNvPr id="5" name="Tijdelijke aanduiding voor dianummer 4">
            <a:extLst>
              <a:ext uri="{FF2B5EF4-FFF2-40B4-BE49-F238E27FC236}">
                <a16:creationId xmlns:a16="http://schemas.microsoft.com/office/drawing/2014/main" id="{9221EE4C-0AF5-566C-B519-8778BA6A3AE5}"/>
              </a:ext>
            </a:extLst>
          </p:cNvPr>
          <p:cNvSpPr>
            <a:spLocks noGrp="1"/>
          </p:cNvSpPr>
          <p:nvPr>
            <p:ph type="sldNum" sz="quarter" idx="12"/>
          </p:nvPr>
        </p:nvSpPr>
        <p:spPr/>
        <p:txBody>
          <a:bodyPr/>
          <a:lstStyle/>
          <a:p>
            <a:pPr defTabSz="914377"/>
            <a:fld id="{14F1411D-0280-154F-AEAC-4C20B7AA46B2}" type="slidenum">
              <a:rPr lang="nl-NL">
                <a:solidFill>
                  <a:srgbClr val="004D46"/>
                </a:solidFill>
                <a:latin typeface="Arial" panose="020B0604020202020204"/>
              </a:rPr>
              <a:pPr defTabSz="914377"/>
              <a:t>33</a:t>
            </a:fld>
            <a:endParaRPr lang="nl-NL">
              <a:solidFill>
                <a:srgbClr val="004D46"/>
              </a:solidFill>
              <a:latin typeface="Arial" panose="020B0604020202020204"/>
            </a:endParaRPr>
          </a:p>
        </p:txBody>
      </p:sp>
      <p:sp>
        <p:nvSpPr>
          <p:cNvPr id="6" name="Tijdelijke aanduiding voor tabel 5">
            <a:extLst>
              <a:ext uri="{FF2B5EF4-FFF2-40B4-BE49-F238E27FC236}">
                <a16:creationId xmlns:a16="http://schemas.microsoft.com/office/drawing/2014/main" id="{E1CA2CAF-E333-500B-9E9B-3FA85781D493}"/>
              </a:ext>
            </a:extLst>
          </p:cNvPr>
          <p:cNvSpPr>
            <a:spLocks noGrp="1"/>
          </p:cNvSpPr>
          <p:nvPr>
            <p:ph type="tbl" sz="quarter" idx="13"/>
          </p:nvPr>
        </p:nvSpPr>
        <p:spPr>
          <a:xfrm>
            <a:off x="912000" y="1464000"/>
            <a:ext cx="10368000" cy="4632000"/>
          </a:xfrm>
        </p:spPr>
        <p:txBody>
          <a:bodyPr/>
          <a:lstStyle/>
          <a:p>
            <a:pPr marL="380990" indent="-380990" algn="l">
              <a:buFont typeface="Arial" panose="020B0604020202020204" pitchFamily="34" charset="0"/>
              <a:buChar char="•"/>
            </a:pPr>
            <a:r>
              <a:rPr lang="nl-NL" sz="1600" dirty="0"/>
              <a:t>Overwegend medisch model: de juiste diagnose met de juiste behandeling levert herstel op.</a:t>
            </a:r>
          </a:p>
          <a:p>
            <a:pPr marL="380990" indent="-380990" algn="l">
              <a:buFont typeface="Arial" panose="020B0604020202020204" pitchFamily="34" charset="0"/>
              <a:buChar char="•"/>
            </a:pPr>
            <a:r>
              <a:rPr lang="nl-NL" sz="1600" dirty="0"/>
              <a:t>Maakbaarheidsgedachte met ‘hersenziektes’ en de dokter die het weet (belangenconflict dat gaat over macht in tegenstelling tot een </a:t>
            </a:r>
            <a:r>
              <a:rPr lang="nl-NL" sz="1600" dirty="0" err="1"/>
              <a:t>taakconfict</a:t>
            </a:r>
            <a:r>
              <a:rPr lang="nl-NL" sz="1600" dirty="0"/>
              <a:t>, want wee je gebeente als je niet doet wat de dokter zegt!), dat alles </a:t>
            </a:r>
            <a:r>
              <a:rPr lang="nl-NL" sz="1600" dirty="0" err="1"/>
              <a:t>risicogestuurd</a:t>
            </a:r>
            <a:r>
              <a:rPr lang="nl-NL" sz="1600" dirty="0"/>
              <a:t> (laat je niet bang maken! Kinderen zijn geen monsters)</a:t>
            </a:r>
          </a:p>
          <a:p>
            <a:pPr marL="380990" indent="-380990" algn="l">
              <a:buFont typeface="Arial" panose="020B0604020202020204" pitchFamily="34" charset="0"/>
              <a:buChar char="•"/>
            </a:pPr>
            <a:r>
              <a:rPr lang="nl-NL" sz="1600" dirty="0"/>
              <a:t>Met protocollen, zorgstandaarden en zorgpaden: </a:t>
            </a:r>
            <a:r>
              <a:rPr lang="nl-NL" sz="1600" dirty="0" err="1"/>
              <a:t>one</a:t>
            </a:r>
            <a:r>
              <a:rPr lang="nl-NL" sz="1600" dirty="0"/>
              <a:t> </a:t>
            </a:r>
            <a:r>
              <a:rPr lang="nl-NL" sz="1600" dirty="0" err="1"/>
              <a:t>size</a:t>
            </a:r>
            <a:r>
              <a:rPr lang="nl-NL" sz="1600" dirty="0"/>
              <a:t> fits </a:t>
            </a:r>
            <a:r>
              <a:rPr lang="nl-NL" sz="1600" dirty="0" err="1"/>
              <a:t>nobody</a:t>
            </a:r>
            <a:r>
              <a:rPr lang="nl-NL" sz="1600" dirty="0"/>
              <a:t> en </a:t>
            </a:r>
            <a:r>
              <a:rPr lang="nl-NL" sz="1600" dirty="0" err="1"/>
              <a:t>dehumanisatie</a:t>
            </a:r>
            <a:r>
              <a:rPr lang="nl-NL" sz="1600" dirty="0"/>
              <a:t> van de mens met ontkenning van cultuur en context</a:t>
            </a:r>
          </a:p>
          <a:p>
            <a:pPr marL="380990" indent="-380990" algn="l">
              <a:buFont typeface="Arial" panose="020B0604020202020204" pitchFamily="34" charset="0"/>
              <a:buChar char="•"/>
            </a:pPr>
            <a:r>
              <a:rPr lang="nl-NL" sz="1600" dirty="0"/>
              <a:t>Daartegenover: een meer pedagogisch, sociologisch en psychologisch handelingsmodel, luisteren en vragen met aandacht voor mensen- en kinderrechten, </a:t>
            </a:r>
            <a:r>
              <a:rPr lang="nl-NL" sz="1600" dirty="0" err="1"/>
              <a:t>Ethics</a:t>
            </a:r>
            <a:r>
              <a:rPr lang="nl-NL" sz="1600" dirty="0"/>
              <a:t> of Care (EOC: doe als eerste geen schade) en zelfregulatie en intrinsieke motivatie in plaats van externe regulatie en extrinsieke motivatie en tolerantie voor onzekerheid</a:t>
            </a:r>
          </a:p>
          <a:p>
            <a:pPr marL="380990" indent="-380990" algn="l">
              <a:buFont typeface="Arial" panose="020B0604020202020204" pitchFamily="34" charset="0"/>
              <a:buChar char="•"/>
            </a:pPr>
            <a:r>
              <a:rPr lang="nl-NL" sz="1600" dirty="0"/>
              <a:t>Wie heeft gelijk? En wie krijgt gelijk? En kan het anders?</a:t>
            </a:r>
          </a:p>
          <a:p>
            <a:endParaRPr lang="nl-NL" dirty="0"/>
          </a:p>
        </p:txBody>
      </p:sp>
      <p:pic>
        <p:nvPicPr>
          <p:cNvPr id="7" name="Afbeelding 6" descr="Afbeelding met tekst, schermopname, groen, Lettertype&#10;&#10;Automatisch gegenereerde beschrijving">
            <a:extLst>
              <a:ext uri="{FF2B5EF4-FFF2-40B4-BE49-F238E27FC236}">
                <a16:creationId xmlns:a16="http://schemas.microsoft.com/office/drawing/2014/main" id="{1C3E04D1-B74D-0501-8F17-59F43150F2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8792" y="600001"/>
            <a:ext cx="4136011" cy="863240"/>
          </a:xfrm>
          <a:prstGeom prst="rect">
            <a:avLst/>
          </a:prstGeom>
        </p:spPr>
      </p:pic>
    </p:spTree>
    <p:extLst>
      <p:ext uri="{BB962C8B-B14F-4D97-AF65-F5344CB8AC3E}">
        <p14:creationId xmlns:p14="http://schemas.microsoft.com/office/powerpoint/2010/main" val="25619620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D6D129-7D6C-1DEC-F892-AD2A9FCD961E}"/>
              </a:ext>
            </a:extLst>
          </p:cNvPr>
          <p:cNvSpPr>
            <a:spLocks noGrp="1"/>
          </p:cNvSpPr>
          <p:nvPr>
            <p:ph type="title"/>
          </p:nvPr>
        </p:nvSpPr>
        <p:spPr>
          <a:xfrm>
            <a:off x="912000" y="1077000"/>
            <a:ext cx="10368000" cy="1014000"/>
          </a:xfrm>
        </p:spPr>
        <p:txBody>
          <a:bodyPr/>
          <a:lstStyle/>
          <a:p>
            <a:r>
              <a:rPr lang="nl-NL" dirty="0"/>
              <a:t>Ander model: </a:t>
            </a:r>
            <a:r>
              <a:rPr lang="nl-NL" dirty="0" err="1"/>
              <a:t>Collaborative</a:t>
            </a:r>
            <a:r>
              <a:rPr lang="nl-NL" dirty="0"/>
              <a:t> Care (Jo Hermanns: </a:t>
            </a:r>
            <a:r>
              <a:rPr lang="nl-NL" dirty="0" err="1"/>
              <a:t>wrap</a:t>
            </a:r>
            <a:r>
              <a:rPr lang="nl-NL" dirty="0"/>
              <a:t> </a:t>
            </a:r>
            <a:r>
              <a:rPr lang="nl-NL" dirty="0" err="1"/>
              <a:t>around</a:t>
            </a:r>
            <a:r>
              <a:rPr lang="nl-NL" dirty="0"/>
              <a:t> care)</a:t>
            </a:r>
          </a:p>
        </p:txBody>
      </p:sp>
      <p:sp>
        <p:nvSpPr>
          <p:cNvPr id="3" name="Tijdelijke aanduiding voor datum 2">
            <a:extLst>
              <a:ext uri="{FF2B5EF4-FFF2-40B4-BE49-F238E27FC236}">
                <a16:creationId xmlns:a16="http://schemas.microsoft.com/office/drawing/2014/main" id="{B68099ED-08C6-C573-2E34-34E87F6E7CE7}"/>
              </a:ext>
            </a:extLst>
          </p:cNvPr>
          <p:cNvSpPr>
            <a:spLocks noGrp="1"/>
          </p:cNvSpPr>
          <p:nvPr>
            <p:ph type="dt" sz="half" idx="10"/>
          </p:nvPr>
        </p:nvSpPr>
        <p:spPr/>
        <p:txBody>
          <a:bodyPr/>
          <a:lstStyle/>
          <a:p>
            <a:pPr defTabSz="914377"/>
            <a:fld id="{4929926B-3126-E446-9C4D-3CDD5194BF3F}" type="datetime4">
              <a:rPr lang="nl-NL">
                <a:solidFill>
                  <a:srgbClr val="004D46"/>
                </a:solidFill>
                <a:latin typeface="Arial" panose="020B0604020202020204"/>
              </a:rPr>
              <a:pPr defTabSz="914377"/>
              <a:t>14 maart 2024</a:t>
            </a:fld>
            <a:endParaRPr lang="nl-NL">
              <a:solidFill>
                <a:srgbClr val="004D46"/>
              </a:solidFill>
              <a:latin typeface="Arial" panose="020B0604020202020204"/>
            </a:endParaRPr>
          </a:p>
        </p:txBody>
      </p:sp>
      <p:sp>
        <p:nvSpPr>
          <p:cNvPr id="4" name="Tijdelijke aanduiding voor voettekst 3">
            <a:extLst>
              <a:ext uri="{FF2B5EF4-FFF2-40B4-BE49-F238E27FC236}">
                <a16:creationId xmlns:a16="http://schemas.microsoft.com/office/drawing/2014/main" id="{831E4229-FDB5-7AC8-DC5B-F03764E67839}"/>
              </a:ext>
            </a:extLst>
          </p:cNvPr>
          <p:cNvSpPr>
            <a:spLocks noGrp="1"/>
          </p:cNvSpPr>
          <p:nvPr>
            <p:ph type="ftr" sz="quarter" idx="11"/>
          </p:nvPr>
        </p:nvSpPr>
        <p:spPr/>
        <p:txBody>
          <a:bodyPr/>
          <a:lstStyle/>
          <a:p>
            <a:pPr defTabSz="914377"/>
            <a:r>
              <a:rPr lang="nl-NL">
                <a:latin typeface="Arial" panose="020B0604020202020204"/>
              </a:rPr>
              <a:t>Titel van de presentatie &gt; pas aan via &gt; Functie Koptekst en voettekst</a:t>
            </a:r>
          </a:p>
        </p:txBody>
      </p:sp>
      <p:sp>
        <p:nvSpPr>
          <p:cNvPr id="5" name="Tijdelijke aanduiding voor dianummer 4">
            <a:extLst>
              <a:ext uri="{FF2B5EF4-FFF2-40B4-BE49-F238E27FC236}">
                <a16:creationId xmlns:a16="http://schemas.microsoft.com/office/drawing/2014/main" id="{964DB35B-4C5A-C6C5-47CB-8CDE9C51C202}"/>
              </a:ext>
            </a:extLst>
          </p:cNvPr>
          <p:cNvSpPr>
            <a:spLocks noGrp="1"/>
          </p:cNvSpPr>
          <p:nvPr>
            <p:ph type="sldNum" sz="quarter" idx="12"/>
          </p:nvPr>
        </p:nvSpPr>
        <p:spPr/>
        <p:txBody>
          <a:bodyPr/>
          <a:lstStyle/>
          <a:p>
            <a:pPr defTabSz="914377"/>
            <a:fld id="{14F1411D-0280-154F-AEAC-4C20B7AA46B2}" type="slidenum">
              <a:rPr lang="nl-NL">
                <a:solidFill>
                  <a:srgbClr val="004D46"/>
                </a:solidFill>
                <a:latin typeface="Arial" panose="020B0604020202020204"/>
              </a:rPr>
              <a:pPr defTabSz="914377"/>
              <a:t>34</a:t>
            </a:fld>
            <a:endParaRPr lang="nl-NL">
              <a:solidFill>
                <a:srgbClr val="004D46"/>
              </a:solidFill>
              <a:latin typeface="Arial" panose="020B0604020202020204"/>
            </a:endParaRPr>
          </a:p>
        </p:txBody>
      </p:sp>
      <p:sp>
        <p:nvSpPr>
          <p:cNvPr id="6" name="Tijdelijke aanduiding voor tabel 5">
            <a:extLst>
              <a:ext uri="{FF2B5EF4-FFF2-40B4-BE49-F238E27FC236}">
                <a16:creationId xmlns:a16="http://schemas.microsoft.com/office/drawing/2014/main" id="{19AF89D1-30B7-159A-57E6-F7DF42213AA7}"/>
              </a:ext>
            </a:extLst>
          </p:cNvPr>
          <p:cNvSpPr>
            <a:spLocks noGrp="1"/>
          </p:cNvSpPr>
          <p:nvPr>
            <p:ph type="tbl" sz="quarter" idx="13"/>
          </p:nvPr>
        </p:nvSpPr>
        <p:spPr/>
        <p:txBody>
          <a:bodyPr/>
          <a:lstStyle/>
          <a:p>
            <a:pPr marL="380990" indent="-380990" algn="l">
              <a:buFont typeface="Arial" panose="020B0604020202020204" pitchFamily="34" charset="0"/>
              <a:buChar char="•"/>
            </a:pPr>
            <a:r>
              <a:rPr lang="nl-NL" dirty="0"/>
              <a:t>Gemeente formeert rond een ingewikkelde casus een </a:t>
            </a:r>
            <a:r>
              <a:rPr lang="nl-NL" dirty="0" err="1"/>
              <a:t>zorgadviesteam</a:t>
            </a:r>
            <a:endParaRPr lang="nl-NL" dirty="0"/>
          </a:p>
          <a:p>
            <a:pPr marL="380990" indent="-380990" algn="l">
              <a:buFont typeface="Arial" panose="020B0604020202020204" pitchFamily="34" charset="0"/>
              <a:buChar char="•"/>
            </a:pPr>
            <a:r>
              <a:rPr lang="nl-NL" dirty="0"/>
              <a:t>Maakt gezamenlijk (met jongere en ouders)een verklarende analyse of casusconceptualisatie en een gezamenlijk plan A (en B of C als het niet lukt met eventueel een kortdurende opname). Pedagogisch uitgangspunt: zelfregulatie met zo snel mogelijk normalisatie gewone leven (thuis, school, vrienden/vriendinnen, hobby’s, werk of dagbesteding, sport, behandeling en begeleiding).</a:t>
            </a:r>
          </a:p>
          <a:p>
            <a:pPr marL="380990" indent="-380990" algn="l">
              <a:buFont typeface="Arial" panose="020B0604020202020204" pitchFamily="34" charset="0"/>
              <a:buChar char="•"/>
            </a:pPr>
            <a:r>
              <a:rPr lang="nl-NL" dirty="0"/>
              <a:t>Uitgangspunt gezamenlijke verantwoordelijkheid voor Plan A (en B en C) en individuele verantwoordelijkheid voor eigen aandeel behandeling/begeleiding</a:t>
            </a:r>
          </a:p>
          <a:p>
            <a:pPr marL="380990" indent="-380990" algn="l">
              <a:buFont typeface="Arial" panose="020B0604020202020204" pitchFamily="34" charset="0"/>
              <a:buChar char="•"/>
            </a:pPr>
            <a:r>
              <a:rPr lang="nl-NL" dirty="0"/>
              <a:t>Monitoring en bijstelling (PDCA)</a:t>
            </a:r>
          </a:p>
          <a:p>
            <a:endParaRPr lang="nl-NL" dirty="0"/>
          </a:p>
        </p:txBody>
      </p:sp>
    </p:spTree>
    <p:extLst>
      <p:ext uri="{BB962C8B-B14F-4D97-AF65-F5344CB8AC3E}">
        <p14:creationId xmlns:p14="http://schemas.microsoft.com/office/powerpoint/2010/main" val="17114337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98A074-B5F7-E0BF-052A-AE62F9EC0928}"/>
              </a:ext>
            </a:extLst>
          </p:cNvPr>
          <p:cNvSpPr>
            <a:spLocks noGrp="1"/>
          </p:cNvSpPr>
          <p:nvPr>
            <p:ph type="title"/>
          </p:nvPr>
        </p:nvSpPr>
        <p:spPr/>
        <p:txBody>
          <a:bodyPr/>
          <a:lstStyle/>
          <a:p>
            <a:r>
              <a:rPr lang="nl-NL" dirty="0"/>
              <a:t>Lichtpuntjes voor de toekomst:</a:t>
            </a:r>
          </a:p>
        </p:txBody>
      </p:sp>
      <p:sp>
        <p:nvSpPr>
          <p:cNvPr id="3" name="Tijdelijke aanduiding voor datum 2">
            <a:extLst>
              <a:ext uri="{FF2B5EF4-FFF2-40B4-BE49-F238E27FC236}">
                <a16:creationId xmlns:a16="http://schemas.microsoft.com/office/drawing/2014/main" id="{94827DD4-13F5-8FA2-7696-CAC54948D894}"/>
              </a:ext>
            </a:extLst>
          </p:cNvPr>
          <p:cNvSpPr>
            <a:spLocks noGrp="1"/>
          </p:cNvSpPr>
          <p:nvPr>
            <p:ph type="dt" sz="half" idx="10"/>
          </p:nvPr>
        </p:nvSpPr>
        <p:spPr/>
        <p:txBody>
          <a:bodyPr/>
          <a:lstStyle/>
          <a:p>
            <a:pPr defTabSz="914377"/>
            <a:fld id="{4929926B-3126-E446-9C4D-3CDD5194BF3F}" type="datetime4">
              <a:rPr lang="nl-NL">
                <a:solidFill>
                  <a:srgbClr val="004D46"/>
                </a:solidFill>
                <a:latin typeface="Arial" panose="020B0604020202020204"/>
              </a:rPr>
              <a:pPr defTabSz="914377"/>
              <a:t>14 maart 2024</a:t>
            </a:fld>
            <a:endParaRPr lang="nl-NL">
              <a:solidFill>
                <a:srgbClr val="004D46"/>
              </a:solidFill>
              <a:latin typeface="Arial" panose="020B0604020202020204"/>
            </a:endParaRPr>
          </a:p>
        </p:txBody>
      </p:sp>
      <p:sp>
        <p:nvSpPr>
          <p:cNvPr id="4" name="Tijdelijke aanduiding voor voettekst 3">
            <a:extLst>
              <a:ext uri="{FF2B5EF4-FFF2-40B4-BE49-F238E27FC236}">
                <a16:creationId xmlns:a16="http://schemas.microsoft.com/office/drawing/2014/main" id="{5865CDA2-CD6F-8AB4-18C3-3E923FBADE75}"/>
              </a:ext>
            </a:extLst>
          </p:cNvPr>
          <p:cNvSpPr>
            <a:spLocks noGrp="1"/>
          </p:cNvSpPr>
          <p:nvPr>
            <p:ph type="ftr" sz="quarter" idx="11"/>
          </p:nvPr>
        </p:nvSpPr>
        <p:spPr/>
        <p:txBody>
          <a:bodyPr/>
          <a:lstStyle/>
          <a:p>
            <a:pPr defTabSz="914377"/>
            <a:r>
              <a:rPr lang="nl-NL">
                <a:latin typeface="Arial" panose="020B0604020202020204"/>
              </a:rPr>
              <a:t>Titel van de presentatie &gt; pas aan via &gt; Functie Koptekst en voettekst</a:t>
            </a:r>
          </a:p>
        </p:txBody>
      </p:sp>
      <p:sp>
        <p:nvSpPr>
          <p:cNvPr id="5" name="Tijdelijke aanduiding voor dianummer 4">
            <a:extLst>
              <a:ext uri="{FF2B5EF4-FFF2-40B4-BE49-F238E27FC236}">
                <a16:creationId xmlns:a16="http://schemas.microsoft.com/office/drawing/2014/main" id="{B17A37D8-3366-A8DB-AC23-3EC673A17D72}"/>
              </a:ext>
            </a:extLst>
          </p:cNvPr>
          <p:cNvSpPr>
            <a:spLocks noGrp="1"/>
          </p:cNvSpPr>
          <p:nvPr>
            <p:ph type="sldNum" sz="quarter" idx="12"/>
          </p:nvPr>
        </p:nvSpPr>
        <p:spPr/>
        <p:txBody>
          <a:bodyPr/>
          <a:lstStyle/>
          <a:p>
            <a:pPr defTabSz="914377"/>
            <a:fld id="{14F1411D-0280-154F-AEAC-4C20B7AA46B2}" type="slidenum">
              <a:rPr lang="nl-NL">
                <a:solidFill>
                  <a:srgbClr val="004D46"/>
                </a:solidFill>
                <a:latin typeface="Arial" panose="020B0604020202020204"/>
              </a:rPr>
              <a:pPr defTabSz="914377"/>
              <a:t>35</a:t>
            </a:fld>
            <a:endParaRPr lang="nl-NL">
              <a:solidFill>
                <a:srgbClr val="004D46"/>
              </a:solidFill>
              <a:latin typeface="Arial" panose="020B0604020202020204"/>
            </a:endParaRPr>
          </a:p>
        </p:txBody>
      </p:sp>
      <p:sp>
        <p:nvSpPr>
          <p:cNvPr id="6" name="Tijdelijke aanduiding voor tabel 5">
            <a:extLst>
              <a:ext uri="{FF2B5EF4-FFF2-40B4-BE49-F238E27FC236}">
                <a16:creationId xmlns:a16="http://schemas.microsoft.com/office/drawing/2014/main" id="{2638A5EA-FE96-3D15-1309-97D5606D14E1}"/>
              </a:ext>
            </a:extLst>
          </p:cNvPr>
          <p:cNvSpPr>
            <a:spLocks noGrp="1"/>
          </p:cNvSpPr>
          <p:nvPr>
            <p:ph type="tbl" sz="quarter" idx="13"/>
          </p:nvPr>
        </p:nvSpPr>
        <p:spPr>
          <a:xfrm>
            <a:off x="657004" y="1839687"/>
            <a:ext cx="10368000" cy="4128000"/>
          </a:xfrm>
        </p:spPr>
        <p:txBody>
          <a:bodyPr/>
          <a:lstStyle/>
          <a:p>
            <a:pPr marL="380990" indent="-380990" algn="l">
              <a:buFont typeface="Arial" panose="020B0604020202020204" pitchFamily="34" charset="0"/>
              <a:buChar char="•"/>
            </a:pPr>
            <a:r>
              <a:rPr lang="nl-NL" sz="2667" dirty="0"/>
              <a:t>Gemeenten maken steeds vaker een verklarende analyse</a:t>
            </a:r>
          </a:p>
          <a:p>
            <a:pPr marL="380990" indent="-380990" algn="l">
              <a:buFont typeface="Arial" panose="020B0604020202020204" pitchFamily="34" charset="0"/>
              <a:buChar char="•"/>
            </a:pPr>
            <a:r>
              <a:rPr lang="nl-NL" sz="2667" dirty="0"/>
              <a:t>Luisteren naar meerdere partijen, ook ouders en jongeren</a:t>
            </a:r>
          </a:p>
          <a:p>
            <a:pPr marL="380990" indent="-380990" algn="l">
              <a:buFont typeface="Arial" panose="020B0604020202020204" pitchFamily="34" charset="0"/>
              <a:buChar char="•"/>
            </a:pPr>
            <a:r>
              <a:rPr lang="nl-NL" sz="2667" dirty="0"/>
              <a:t>Gebruiken meerdere bronnen van kennis en passen die toe</a:t>
            </a:r>
          </a:p>
          <a:p>
            <a:pPr marL="380990" indent="-380990" algn="l">
              <a:buFont typeface="Arial" panose="020B0604020202020204" pitchFamily="34" charset="0"/>
              <a:buChar char="•"/>
            </a:pPr>
            <a:r>
              <a:rPr lang="nl-NL" sz="2667" dirty="0"/>
              <a:t>Nemen steeds vaker een actieve rol in sinds 2015 maar hebben hierbij wel ondersteuning nodig.</a:t>
            </a:r>
          </a:p>
          <a:p>
            <a:pPr marL="380990" indent="-380990" algn="l">
              <a:buFont typeface="Arial" panose="020B0604020202020204" pitchFamily="34" charset="0"/>
              <a:buChar char="•"/>
            </a:pPr>
            <a:r>
              <a:rPr lang="nl-NL" sz="2667" dirty="0"/>
              <a:t>Samen doen in plaats van alleen de portemonnee trekken.</a:t>
            </a:r>
          </a:p>
          <a:p>
            <a:endParaRPr lang="nl-NL" dirty="0"/>
          </a:p>
        </p:txBody>
      </p:sp>
    </p:spTree>
    <p:extLst>
      <p:ext uri="{BB962C8B-B14F-4D97-AF65-F5344CB8AC3E}">
        <p14:creationId xmlns:p14="http://schemas.microsoft.com/office/powerpoint/2010/main" val="10484539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745F910B-0D84-06BC-F9E8-12768278B402}"/>
              </a:ext>
            </a:extLst>
          </p:cNvPr>
          <p:cNvSpPr>
            <a:spLocks noGrp="1"/>
          </p:cNvSpPr>
          <p:nvPr>
            <p:ph type="ftr" sz="quarter" idx="11"/>
          </p:nvPr>
        </p:nvSpPr>
        <p:spPr/>
        <p:txBody>
          <a:bodyPr/>
          <a:lstStyle/>
          <a:p>
            <a:pPr defTabSz="914377"/>
            <a:r>
              <a:rPr lang="nl-NL">
                <a:latin typeface="Arial" panose="020B0604020202020204"/>
              </a:rPr>
              <a:t>Titel van de presentatie &gt; pas aan via &gt; Functie Koptekst en voettekst</a:t>
            </a:r>
          </a:p>
        </p:txBody>
      </p:sp>
      <p:sp>
        <p:nvSpPr>
          <p:cNvPr id="3" name="Tijdelijke aanduiding voor dianummer 2">
            <a:extLst>
              <a:ext uri="{FF2B5EF4-FFF2-40B4-BE49-F238E27FC236}">
                <a16:creationId xmlns:a16="http://schemas.microsoft.com/office/drawing/2014/main" id="{CFBAF18D-0013-A8E0-5DC2-712EA6B25D89}"/>
              </a:ext>
            </a:extLst>
          </p:cNvPr>
          <p:cNvSpPr>
            <a:spLocks noGrp="1"/>
          </p:cNvSpPr>
          <p:nvPr>
            <p:ph type="sldNum" sz="quarter" idx="12"/>
          </p:nvPr>
        </p:nvSpPr>
        <p:spPr/>
        <p:txBody>
          <a:bodyPr/>
          <a:lstStyle/>
          <a:p>
            <a:pPr defTabSz="914377"/>
            <a:fld id="{14F1411D-0280-154F-AEAC-4C20B7AA46B2}" type="slidenum">
              <a:rPr lang="nl-NL">
                <a:latin typeface="Arial" panose="020B0604020202020204"/>
              </a:rPr>
              <a:pPr defTabSz="914377"/>
              <a:t>36</a:t>
            </a:fld>
            <a:endParaRPr lang="nl-NL">
              <a:latin typeface="Arial" panose="020B0604020202020204"/>
            </a:endParaRPr>
          </a:p>
        </p:txBody>
      </p:sp>
      <p:sp>
        <p:nvSpPr>
          <p:cNvPr id="4" name="Tekstvak 3">
            <a:extLst>
              <a:ext uri="{FF2B5EF4-FFF2-40B4-BE49-F238E27FC236}">
                <a16:creationId xmlns:a16="http://schemas.microsoft.com/office/drawing/2014/main" id="{6469B45A-C8BC-591F-49D6-C6180F723C01}"/>
              </a:ext>
            </a:extLst>
          </p:cNvPr>
          <p:cNvSpPr txBox="1"/>
          <p:nvPr/>
        </p:nvSpPr>
        <p:spPr>
          <a:xfrm>
            <a:off x="8207686" y="2201830"/>
            <a:ext cx="3069913" cy="2037479"/>
          </a:xfrm>
          <a:prstGeom prst="rect">
            <a:avLst/>
          </a:prstGeom>
          <a:noFill/>
        </p:spPr>
        <p:txBody>
          <a:bodyPr wrap="square" lIns="0" tIns="0" rIns="0" bIns="0" rtlCol="0">
            <a:noAutofit/>
          </a:bodyPr>
          <a:lstStyle/>
          <a:p>
            <a:pPr defTabSz="914377"/>
            <a:r>
              <a:rPr lang="nl-NL" sz="3200" b="1" dirty="0">
                <a:solidFill>
                  <a:srgbClr val="FFFFFF"/>
                </a:solidFill>
                <a:latin typeface="Arial" panose="020B0604020202020204"/>
              </a:rPr>
              <a:t>DANK VOOR JULLIE AANDACHT!</a:t>
            </a:r>
          </a:p>
        </p:txBody>
      </p:sp>
    </p:spTree>
    <p:extLst>
      <p:ext uri="{BB962C8B-B14F-4D97-AF65-F5344CB8AC3E}">
        <p14:creationId xmlns:p14="http://schemas.microsoft.com/office/powerpoint/2010/main" val="1834576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98D9D7-1F74-F84B-45C1-496230BBA205}"/>
              </a:ext>
            </a:extLst>
          </p:cNvPr>
          <p:cNvSpPr>
            <a:spLocks noGrp="1"/>
          </p:cNvSpPr>
          <p:nvPr>
            <p:ph type="title"/>
          </p:nvPr>
        </p:nvSpPr>
        <p:spPr/>
        <p:txBody>
          <a:bodyPr/>
          <a:lstStyle/>
          <a:p>
            <a:r>
              <a:rPr lang="nl-NL" dirty="0"/>
              <a:t>Naar de zalen</a:t>
            </a:r>
          </a:p>
        </p:txBody>
      </p:sp>
      <p:sp>
        <p:nvSpPr>
          <p:cNvPr id="3" name="Tijdelijke aanduiding voor inhoud 2">
            <a:extLst>
              <a:ext uri="{FF2B5EF4-FFF2-40B4-BE49-F238E27FC236}">
                <a16:creationId xmlns:a16="http://schemas.microsoft.com/office/drawing/2014/main" id="{EC38007A-4C21-B40F-850E-9E0351DA2833}"/>
              </a:ext>
            </a:extLst>
          </p:cNvPr>
          <p:cNvSpPr>
            <a:spLocks noGrp="1"/>
          </p:cNvSpPr>
          <p:nvPr>
            <p:ph idx="1"/>
          </p:nvPr>
        </p:nvSpPr>
        <p:spPr/>
        <p:txBody>
          <a:bodyPr/>
          <a:lstStyle/>
          <a:p>
            <a:r>
              <a:rPr lang="nl-NL" dirty="0"/>
              <a:t>Via de koffie naar</a:t>
            </a:r>
          </a:p>
          <a:p>
            <a:endParaRPr lang="nl-NL" dirty="0"/>
          </a:p>
          <a:p>
            <a:r>
              <a:rPr lang="nl-NL" dirty="0"/>
              <a:t>Deeltafel 1: Jeugdhulp met verblijf </a:t>
            </a:r>
          </a:p>
          <a:p>
            <a:r>
              <a:rPr lang="nl-NL" dirty="0"/>
              <a:t>Deeltafel 2: Expliciete sturing zorglandschap </a:t>
            </a:r>
          </a:p>
          <a:p>
            <a:r>
              <a:rPr lang="nl-NL" dirty="0"/>
              <a:t>Deeltafel 3: Begeleiding</a:t>
            </a:r>
          </a:p>
          <a:p>
            <a:endParaRPr lang="nl-NL" dirty="0"/>
          </a:p>
        </p:txBody>
      </p:sp>
      <p:sp>
        <p:nvSpPr>
          <p:cNvPr id="4" name="Tijdelijke aanduiding voor dianummer 3">
            <a:extLst>
              <a:ext uri="{FF2B5EF4-FFF2-40B4-BE49-F238E27FC236}">
                <a16:creationId xmlns:a16="http://schemas.microsoft.com/office/drawing/2014/main" id="{A8A539C9-FEDB-BD48-39C0-DC32C90F817A}"/>
              </a:ext>
            </a:extLst>
          </p:cNvPr>
          <p:cNvSpPr>
            <a:spLocks noGrp="1"/>
          </p:cNvSpPr>
          <p:nvPr>
            <p:ph type="sldNum" sz="quarter" idx="12"/>
          </p:nvPr>
        </p:nvSpPr>
        <p:spPr/>
        <p:txBody>
          <a:bodyPr/>
          <a:lstStyle/>
          <a:p>
            <a:fld id="{C772CA1C-7D7F-B844-9FC0-1D1D26160D60}" type="slidenum">
              <a:rPr lang="nl-NL" smtClean="0"/>
              <a:pPr/>
              <a:t>37</a:t>
            </a:fld>
            <a:endParaRPr lang="nl-NL" dirty="0"/>
          </a:p>
        </p:txBody>
      </p:sp>
    </p:spTree>
    <p:extLst>
      <p:ext uri="{BB962C8B-B14F-4D97-AF65-F5344CB8AC3E}">
        <p14:creationId xmlns:p14="http://schemas.microsoft.com/office/powerpoint/2010/main" val="2692404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A88867-4357-5A49-8AD6-5FE565550322}"/>
              </a:ext>
            </a:extLst>
          </p:cNvPr>
          <p:cNvSpPr>
            <a:spLocks noGrp="1"/>
          </p:cNvSpPr>
          <p:nvPr>
            <p:ph type="title"/>
          </p:nvPr>
        </p:nvSpPr>
        <p:spPr/>
        <p:txBody>
          <a:bodyPr/>
          <a:lstStyle/>
          <a:p>
            <a:r>
              <a:rPr lang="nl-NL" sz="2400" dirty="0"/>
              <a:t>Dank voor je deelname!</a:t>
            </a:r>
            <a:br>
              <a:rPr lang="nl-NL" sz="2400" dirty="0"/>
            </a:br>
            <a:br>
              <a:rPr lang="nl-NL" sz="2400" dirty="0"/>
            </a:br>
            <a:r>
              <a:rPr lang="nl-NL" sz="2400" dirty="0">
                <a:solidFill>
                  <a:schemeClr val="tx1"/>
                </a:solidFill>
              </a:rPr>
              <a:t>Graag tot ziens op de </a:t>
            </a:r>
            <a:br>
              <a:rPr lang="nl-NL" sz="2400" dirty="0">
                <a:solidFill>
                  <a:schemeClr val="tx1"/>
                </a:solidFill>
              </a:rPr>
            </a:br>
            <a:r>
              <a:rPr lang="nl-NL" sz="2400" dirty="0">
                <a:solidFill>
                  <a:schemeClr val="tx1"/>
                </a:solidFill>
              </a:rPr>
              <a:t>fysieke Ontwikkeltafel van 21 maart</a:t>
            </a:r>
            <a:br>
              <a:rPr lang="nl-NL" dirty="0"/>
            </a:br>
            <a:br>
              <a:rPr lang="nl-NL" dirty="0"/>
            </a:br>
            <a:r>
              <a:rPr lang="nl-NL" sz="2400" dirty="0"/>
              <a:t>digitale leeromgeving</a:t>
            </a:r>
            <a:br>
              <a:rPr lang="nl-NL" sz="2400" dirty="0"/>
            </a:br>
            <a:r>
              <a:rPr lang="nl-NL" sz="2400" dirty="0">
                <a:solidFill>
                  <a:schemeClr val="tx1"/>
                </a:solidFill>
              </a:rPr>
              <a:t>www.jeugdhulphaaglanden.nl</a:t>
            </a:r>
            <a:endParaRPr lang="nl-NL" sz="2400" dirty="0"/>
          </a:p>
        </p:txBody>
      </p:sp>
      <p:sp>
        <p:nvSpPr>
          <p:cNvPr id="3" name="Tijdelijke aanduiding voor dianummer 2">
            <a:extLst>
              <a:ext uri="{FF2B5EF4-FFF2-40B4-BE49-F238E27FC236}">
                <a16:creationId xmlns:a16="http://schemas.microsoft.com/office/drawing/2014/main" id="{411E6129-0AA8-344A-9CAF-7566F6ACEC9D}"/>
              </a:ext>
            </a:extLst>
          </p:cNvPr>
          <p:cNvSpPr>
            <a:spLocks noGrp="1"/>
          </p:cNvSpPr>
          <p:nvPr>
            <p:ph type="sldNum" sz="quarter" idx="12"/>
          </p:nvPr>
        </p:nvSpPr>
        <p:spPr/>
        <p:txBody>
          <a:bodyPr/>
          <a:lstStyle/>
          <a:p>
            <a:fld id="{C772CA1C-7D7F-B844-9FC0-1D1D26160D60}" type="slidenum">
              <a:rPr lang="nl-NL" smtClean="0"/>
              <a:pPr/>
              <a:t>38</a:t>
            </a:fld>
            <a:endParaRPr lang="nl-NL" dirty="0"/>
          </a:p>
        </p:txBody>
      </p:sp>
      <p:pic>
        <p:nvPicPr>
          <p:cNvPr id="6" name="Tijdelijke aanduiding voor afbeelding 5">
            <a:extLst>
              <a:ext uri="{FF2B5EF4-FFF2-40B4-BE49-F238E27FC236}">
                <a16:creationId xmlns:a16="http://schemas.microsoft.com/office/drawing/2014/main" id="{208838CE-70AB-2D45-A736-5E9CFF438B08}"/>
              </a:ext>
            </a:extLst>
          </p:cNvPr>
          <p:cNvPicPr>
            <a:picLocks noGrp="1" noChangeAspect="1"/>
          </p:cNvPicPr>
          <p:nvPr>
            <p:ph type="pic" idx="13"/>
          </p:nvPr>
        </p:nvPicPr>
        <p:blipFill>
          <a:blip r:embed="rId2"/>
          <a:srcRect l="170" r="170"/>
          <a:stretch>
            <a:fillRect/>
          </a:stretch>
        </p:blipFill>
        <p:spPr/>
      </p:pic>
      <p:sp>
        <p:nvSpPr>
          <p:cNvPr id="7" name="Tekstvak 6">
            <a:extLst>
              <a:ext uri="{FF2B5EF4-FFF2-40B4-BE49-F238E27FC236}">
                <a16:creationId xmlns:a16="http://schemas.microsoft.com/office/drawing/2014/main" id="{CC740FF3-78C9-4CDB-81C8-E3F6EFFFD69A}"/>
              </a:ext>
            </a:extLst>
          </p:cNvPr>
          <p:cNvSpPr txBox="1"/>
          <p:nvPr/>
        </p:nvSpPr>
        <p:spPr>
          <a:xfrm>
            <a:off x="719254" y="447701"/>
            <a:ext cx="7392724" cy="246221"/>
          </a:xfrm>
          <a:prstGeom prst="rect">
            <a:avLst/>
          </a:prstGeom>
          <a:noFill/>
        </p:spPr>
        <p:txBody>
          <a:bodyPr wrap="square" lIns="0" tIns="0" rIns="0" bIns="0" rtlCol="0">
            <a:spAutoFit/>
          </a:bodyPr>
          <a:lstStyle/>
          <a:p>
            <a:r>
              <a:rPr lang="nl-NL" sz="1600" dirty="0">
                <a:solidFill>
                  <a:schemeClr val="accent1"/>
                </a:solidFill>
              </a:rPr>
              <a:t>Ontwikkeltafel 29 februari 2024 </a:t>
            </a:r>
          </a:p>
        </p:txBody>
      </p:sp>
    </p:spTree>
    <p:extLst>
      <p:ext uri="{BB962C8B-B14F-4D97-AF65-F5344CB8AC3E}">
        <p14:creationId xmlns:p14="http://schemas.microsoft.com/office/powerpoint/2010/main" val="33712651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DCD5E4-0496-8544-9BD5-EB9D6F473E17}"/>
              </a:ext>
            </a:extLst>
          </p:cNvPr>
          <p:cNvSpPr>
            <a:spLocks noGrp="1"/>
          </p:cNvSpPr>
          <p:nvPr>
            <p:ph type="ctrTitle"/>
          </p:nvPr>
        </p:nvSpPr>
        <p:spPr>
          <a:xfrm>
            <a:off x="719999" y="2311200"/>
            <a:ext cx="6944605" cy="3065870"/>
          </a:xfrm>
        </p:spPr>
        <p:txBody>
          <a:bodyPr>
            <a:normAutofit/>
          </a:bodyPr>
          <a:lstStyle/>
          <a:p>
            <a:pPr algn="ctr"/>
            <a:br>
              <a:rPr lang="nl-NL" dirty="0"/>
            </a:br>
            <a:r>
              <a:rPr lang="nl-NL" dirty="0"/>
              <a:t>PAUZE </a:t>
            </a:r>
            <a:br>
              <a:rPr lang="nl-NL" dirty="0"/>
            </a:br>
            <a:br>
              <a:rPr lang="nl-NL" dirty="0"/>
            </a:br>
            <a:r>
              <a:rPr lang="nl-NL" dirty="0"/>
              <a:t>10:30 UUR WELKOM </a:t>
            </a:r>
            <a:br>
              <a:rPr lang="nl-NL" dirty="0"/>
            </a:br>
            <a:r>
              <a:rPr lang="nl-NL" dirty="0"/>
              <a:t>OP </a:t>
            </a:r>
            <a:r>
              <a:rPr lang="nl-NL"/>
              <a:t>DE DEELTAFELS</a:t>
            </a:r>
            <a:endParaRPr lang="nl-NL" dirty="0"/>
          </a:p>
        </p:txBody>
      </p:sp>
      <p:sp>
        <p:nvSpPr>
          <p:cNvPr id="7" name="Tijdelijke aanduiding voor dianummer 6">
            <a:extLst>
              <a:ext uri="{FF2B5EF4-FFF2-40B4-BE49-F238E27FC236}">
                <a16:creationId xmlns:a16="http://schemas.microsoft.com/office/drawing/2014/main" id="{B42DE001-179D-5E48-BA74-A43512EC5A4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72CA1C-7D7F-B844-9FC0-1D1D26160D60}" type="slidenum">
              <a:rPr kumimoji="0" lang="nl-NL"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l-NL"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9" name="Tijdelijke aanduiding voor afbeelding 8" descr="Afbeelding met grond, persoon, buiten, klein&#10;&#10;Automatisch gegenereerde beschrijving">
            <a:extLst>
              <a:ext uri="{FF2B5EF4-FFF2-40B4-BE49-F238E27FC236}">
                <a16:creationId xmlns:a16="http://schemas.microsoft.com/office/drawing/2014/main" id="{46F4FADD-4516-5A43-BC38-D2E28C3D20A7}"/>
              </a:ext>
            </a:extLst>
          </p:cNvPr>
          <p:cNvPicPr>
            <a:picLocks noGrp="1" noChangeAspect="1"/>
          </p:cNvPicPr>
          <p:nvPr>
            <p:ph type="pic" idx="13"/>
          </p:nvPr>
        </p:nvPicPr>
        <p:blipFill>
          <a:blip r:embed="rId2"/>
          <a:srcRect l="13308" r="13308"/>
          <a:stretch>
            <a:fillRect/>
          </a:stretch>
        </p:blipFill>
        <p:spPr/>
      </p:pic>
      <p:sp>
        <p:nvSpPr>
          <p:cNvPr id="12" name="Ondertitel 11">
            <a:extLst>
              <a:ext uri="{FF2B5EF4-FFF2-40B4-BE49-F238E27FC236}">
                <a16:creationId xmlns:a16="http://schemas.microsoft.com/office/drawing/2014/main" id="{DBAC1A25-94C9-8F49-A1F6-EC13320F181F}"/>
              </a:ext>
            </a:extLst>
          </p:cNvPr>
          <p:cNvSpPr>
            <a:spLocks noGrp="1"/>
          </p:cNvSpPr>
          <p:nvPr>
            <p:ph type="subTitle" idx="1"/>
          </p:nvPr>
        </p:nvSpPr>
        <p:spPr/>
        <p:txBody>
          <a:bodyPr/>
          <a:lstStyle/>
          <a:p>
            <a:endParaRPr lang="nl-NL"/>
          </a:p>
        </p:txBody>
      </p:sp>
    </p:spTree>
    <p:extLst>
      <p:ext uri="{BB962C8B-B14F-4D97-AF65-F5344CB8AC3E}">
        <p14:creationId xmlns:p14="http://schemas.microsoft.com/office/powerpoint/2010/main" val="3224790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DD777C-A3E8-81F0-CD0F-FAAC188610B5}"/>
              </a:ext>
            </a:extLst>
          </p:cNvPr>
          <p:cNvSpPr>
            <a:spLocks noGrp="1"/>
          </p:cNvSpPr>
          <p:nvPr>
            <p:ph type="title"/>
          </p:nvPr>
        </p:nvSpPr>
        <p:spPr/>
        <p:txBody>
          <a:bodyPr/>
          <a:lstStyle/>
          <a:p>
            <a:r>
              <a:rPr lang="nl-NL" dirty="0"/>
              <a:t>Aanpak Kostenbeheersing: waarom?</a:t>
            </a:r>
          </a:p>
        </p:txBody>
      </p:sp>
      <p:sp>
        <p:nvSpPr>
          <p:cNvPr id="3" name="Tijdelijke aanduiding voor inhoud 2">
            <a:extLst>
              <a:ext uri="{FF2B5EF4-FFF2-40B4-BE49-F238E27FC236}">
                <a16:creationId xmlns:a16="http://schemas.microsoft.com/office/drawing/2014/main" id="{5D45F5A9-7A4B-7468-806B-344DC184554E}"/>
              </a:ext>
            </a:extLst>
          </p:cNvPr>
          <p:cNvSpPr>
            <a:spLocks noGrp="1"/>
          </p:cNvSpPr>
          <p:nvPr>
            <p:ph idx="1"/>
          </p:nvPr>
        </p:nvSpPr>
        <p:spPr/>
        <p:txBody>
          <a:bodyPr>
            <a:normAutofit fontScale="92500" lnSpcReduction="20000"/>
          </a:bodyPr>
          <a:lstStyle/>
          <a:p>
            <a:pPr marL="0" indent="0">
              <a:buNone/>
            </a:pPr>
            <a:r>
              <a:rPr lang="nl-NL" sz="2800" i="1" dirty="0"/>
              <a:t>Aanleiding</a:t>
            </a:r>
            <a:endParaRPr lang="nl-NL" sz="2800" dirty="0"/>
          </a:p>
          <a:p>
            <a:r>
              <a:rPr lang="nl-NL" sz="2800" dirty="0"/>
              <a:t>oplopende kosten</a:t>
            </a:r>
            <a:endParaRPr lang="nl-NL" dirty="0"/>
          </a:p>
          <a:p>
            <a:r>
              <a:rPr lang="nl-NL" dirty="0"/>
              <a:t>voorziene terugloop middelen</a:t>
            </a:r>
          </a:p>
          <a:p>
            <a:r>
              <a:rPr lang="nl-NL" sz="2800" dirty="0"/>
              <a:t>houdbaarheid stelsel onder druk</a:t>
            </a:r>
          </a:p>
          <a:p>
            <a:pPr marL="0" indent="0">
              <a:buNone/>
            </a:pPr>
            <a:endParaRPr lang="nl-NL" u="sng" dirty="0"/>
          </a:p>
          <a:p>
            <a:pPr marL="0" indent="0">
              <a:buNone/>
            </a:pPr>
            <a:r>
              <a:rPr lang="nl-NL" i="1" dirty="0"/>
              <a:t>Nodig</a:t>
            </a:r>
          </a:p>
          <a:p>
            <a:r>
              <a:rPr lang="nl-NL" dirty="0"/>
              <a:t>gezamenlijke aanpak</a:t>
            </a:r>
          </a:p>
          <a:p>
            <a:r>
              <a:rPr lang="nl-NL" sz="2800" dirty="0"/>
              <a:t>focus </a:t>
            </a:r>
          </a:p>
          <a:p>
            <a:r>
              <a:rPr lang="nl-NL" sz="2800" dirty="0"/>
              <a:t>vanuit brede visie </a:t>
            </a:r>
          </a:p>
          <a:p>
            <a:r>
              <a:rPr lang="nl-NL" sz="2800" dirty="0"/>
              <a:t>inhoud én kostenbeheersing </a:t>
            </a:r>
          </a:p>
          <a:p>
            <a:pPr marL="0" indent="0">
              <a:buNone/>
            </a:pPr>
            <a:endParaRPr lang="nl-NL" sz="2800" dirty="0"/>
          </a:p>
          <a:p>
            <a:pPr>
              <a:buFont typeface="Wingdings" panose="05000000000000000000" pitchFamily="2" charset="2"/>
              <a:buChar char="Ø"/>
            </a:pPr>
            <a:endParaRPr lang="nl-NL" sz="2800" dirty="0"/>
          </a:p>
          <a:p>
            <a:pPr marL="0" indent="0">
              <a:buNone/>
            </a:pPr>
            <a:endParaRPr lang="nl-NL" sz="2800" u="sng" dirty="0"/>
          </a:p>
        </p:txBody>
      </p:sp>
      <p:sp>
        <p:nvSpPr>
          <p:cNvPr id="4" name="Tijdelijke aanduiding voor dianummer 3">
            <a:extLst>
              <a:ext uri="{FF2B5EF4-FFF2-40B4-BE49-F238E27FC236}">
                <a16:creationId xmlns:a16="http://schemas.microsoft.com/office/drawing/2014/main" id="{ED9CC569-28D3-4E04-DDA2-82C4FA0A90C6}"/>
              </a:ext>
            </a:extLst>
          </p:cNvPr>
          <p:cNvSpPr>
            <a:spLocks noGrp="1"/>
          </p:cNvSpPr>
          <p:nvPr>
            <p:ph type="sldNum" sz="quarter" idx="12"/>
          </p:nvPr>
        </p:nvSpPr>
        <p:spPr/>
        <p:txBody>
          <a:bodyPr/>
          <a:lstStyle/>
          <a:p>
            <a:fld id="{C772CA1C-7D7F-B844-9FC0-1D1D26160D60}" type="slidenum">
              <a:rPr lang="nl-NL" smtClean="0"/>
              <a:pPr/>
              <a:t>4</a:t>
            </a:fld>
            <a:endParaRPr lang="nl-NL" dirty="0"/>
          </a:p>
        </p:txBody>
      </p:sp>
    </p:spTree>
    <p:extLst>
      <p:ext uri="{BB962C8B-B14F-4D97-AF65-F5344CB8AC3E}">
        <p14:creationId xmlns:p14="http://schemas.microsoft.com/office/powerpoint/2010/main" val="1925286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A7C98E-6293-9937-A47D-A4E7B859F30C}"/>
              </a:ext>
            </a:extLst>
          </p:cNvPr>
          <p:cNvSpPr>
            <a:spLocks noGrp="1"/>
          </p:cNvSpPr>
          <p:nvPr>
            <p:ph type="title"/>
          </p:nvPr>
        </p:nvSpPr>
        <p:spPr/>
        <p:txBody>
          <a:bodyPr/>
          <a:lstStyle/>
          <a:p>
            <a:r>
              <a:rPr lang="nl-NL" dirty="0"/>
              <a:t> </a:t>
            </a:r>
          </a:p>
        </p:txBody>
      </p:sp>
      <p:pic>
        <p:nvPicPr>
          <p:cNvPr id="5" name="Tijdelijke aanduiding voor inhoud 4">
            <a:extLst>
              <a:ext uri="{FF2B5EF4-FFF2-40B4-BE49-F238E27FC236}">
                <a16:creationId xmlns:a16="http://schemas.microsoft.com/office/drawing/2014/main" id="{9D84DA71-36B8-278C-F656-9239504D4A78}"/>
              </a:ext>
            </a:extLst>
          </p:cNvPr>
          <p:cNvPicPr>
            <a:picLocks noGrp="1" noChangeAspect="1"/>
          </p:cNvPicPr>
          <p:nvPr>
            <p:ph idx="1"/>
          </p:nvPr>
        </p:nvPicPr>
        <p:blipFill>
          <a:blip r:embed="rId2"/>
          <a:stretch>
            <a:fillRect/>
          </a:stretch>
        </p:blipFill>
        <p:spPr>
          <a:xfrm>
            <a:off x="1344755" y="1260000"/>
            <a:ext cx="9113449" cy="4703715"/>
          </a:xfrm>
          <a:prstGeom prst="rect">
            <a:avLst/>
          </a:prstGeom>
        </p:spPr>
      </p:pic>
      <p:sp>
        <p:nvSpPr>
          <p:cNvPr id="4" name="Tijdelijke aanduiding voor dianummer 3">
            <a:extLst>
              <a:ext uri="{FF2B5EF4-FFF2-40B4-BE49-F238E27FC236}">
                <a16:creationId xmlns:a16="http://schemas.microsoft.com/office/drawing/2014/main" id="{4D546042-2B41-0F52-F26A-8ECB8EE1B214}"/>
              </a:ext>
            </a:extLst>
          </p:cNvPr>
          <p:cNvSpPr>
            <a:spLocks noGrp="1"/>
          </p:cNvSpPr>
          <p:nvPr>
            <p:ph type="sldNum" sz="quarter" idx="12"/>
          </p:nvPr>
        </p:nvSpPr>
        <p:spPr/>
        <p:txBody>
          <a:bodyPr/>
          <a:lstStyle/>
          <a:p>
            <a:fld id="{C772CA1C-7D7F-B844-9FC0-1D1D26160D60}" type="slidenum">
              <a:rPr lang="nl-NL" smtClean="0"/>
              <a:pPr/>
              <a:t>5</a:t>
            </a:fld>
            <a:endParaRPr lang="nl-NL" dirty="0"/>
          </a:p>
        </p:txBody>
      </p:sp>
    </p:spTree>
    <p:extLst>
      <p:ext uri="{BB962C8B-B14F-4D97-AF65-F5344CB8AC3E}">
        <p14:creationId xmlns:p14="http://schemas.microsoft.com/office/powerpoint/2010/main" val="2120448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906526-AA79-8302-9CA6-3FBB06DA3541}"/>
              </a:ext>
            </a:extLst>
          </p:cNvPr>
          <p:cNvSpPr>
            <a:spLocks noGrp="1"/>
          </p:cNvSpPr>
          <p:nvPr>
            <p:ph type="title"/>
          </p:nvPr>
        </p:nvSpPr>
        <p:spPr>
          <a:xfrm>
            <a:off x="720000" y="1260000"/>
            <a:ext cx="3706085" cy="933073"/>
          </a:xfrm>
        </p:spPr>
        <p:txBody>
          <a:bodyPr/>
          <a:lstStyle/>
          <a:p>
            <a:r>
              <a:rPr lang="nl-NL" dirty="0"/>
              <a:t>Samenhang belangrijk</a:t>
            </a:r>
          </a:p>
        </p:txBody>
      </p:sp>
      <p:sp>
        <p:nvSpPr>
          <p:cNvPr id="4" name="Tijdelijke aanduiding voor dianummer 3">
            <a:extLst>
              <a:ext uri="{FF2B5EF4-FFF2-40B4-BE49-F238E27FC236}">
                <a16:creationId xmlns:a16="http://schemas.microsoft.com/office/drawing/2014/main" id="{8D17ABE3-0883-42DE-C3D5-6EF89E5ACDAE}"/>
              </a:ext>
            </a:extLst>
          </p:cNvPr>
          <p:cNvSpPr>
            <a:spLocks noGrp="1"/>
          </p:cNvSpPr>
          <p:nvPr>
            <p:ph type="sldNum" sz="quarter" idx="12"/>
          </p:nvPr>
        </p:nvSpPr>
        <p:spPr/>
        <p:txBody>
          <a:bodyPr/>
          <a:lstStyle/>
          <a:p>
            <a:fld id="{C772CA1C-7D7F-B844-9FC0-1D1D26160D60}" type="slidenum">
              <a:rPr lang="nl-NL" smtClean="0"/>
              <a:pPr/>
              <a:t>6</a:t>
            </a:fld>
            <a:endParaRPr lang="nl-NL" dirty="0"/>
          </a:p>
        </p:txBody>
      </p:sp>
      <p:pic>
        <p:nvPicPr>
          <p:cNvPr id="17" name="Tijdelijke aanduiding voor inhoud 16" descr="Afbeelding met tekst, schermopname, software, Webpagina&#10;&#10;Automatisch gegenereerde beschrijving">
            <a:extLst>
              <a:ext uri="{FF2B5EF4-FFF2-40B4-BE49-F238E27FC236}">
                <a16:creationId xmlns:a16="http://schemas.microsoft.com/office/drawing/2014/main" id="{90E9B7BA-32F2-0791-CF7A-214DA8BBFCC3}"/>
              </a:ext>
            </a:extLst>
          </p:cNvPr>
          <p:cNvPicPr>
            <a:picLocks noGrp="1" noChangeAspect="1"/>
          </p:cNvPicPr>
          <p:nvPr>
            <p:ph idx="1"/>
          </p:nvPr>
        </p:nvPicPr>
        <p:blipFill>
          <a:blip r:embed="rId2"/>
          <a:stretch>
            <a:fillRect/>
          </a:stretch>
        </p:blipFill>
        <p:spPr>
          <a:xfrm>
            <a:off x="3462455" y="1349946"/>
            <a:ext cx="7042824" cy="5371529"/>
          </a:xfrm>
        </p:spPr>
      </p:pic>
    </p:spTree>
    <p:extLst>
      <p:ext uri="{BB962C8B-B14F-4D97-AF65-F5344CB8AC3E}">
        <p14:creationId xmlns:p14="http://schemas.microsoft.com/office/powerpoint/2010/main" val="3607831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4C8D3-B662-0D3B-BD2E-8DE6569F899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9F3CC9B-BB81-3F6C-CB09-90749353A43A}"/>
              </a:ext>
            </a:extLst>
          </p:cNvPr>
          <p:cNvSpPr>
            <a:spLocks noGrp="1"/>
          </p:cNvSpPr>
          <p:nvPr>
            <p:ph type="title"/>
          </p:nvPr>
        </p:nvSpPr>
        <p:spPr/>
        <p:txBody>
          <a:bodyPr/>
          <a:lstStyle/>
          <a:p>
            <a:r>
              <a:rPr lang="nl-NL" dirty="0"/>
              <a:t>Aanpak Kostenbeheersing: </a:t>
            </a:r>
            <a:r>
              <a:rPr lang="nl-NL" sz="4000" dirty="0"/>
              <a:t>gemeenten samen met stakeholders in de regio</a:t>
            </a:r>
            <a:endParaRPr lang="nl-NL" dirty="0"/>
          </a:p>
        </p:txBody>
      </p:sp>
      <p:sp>
        <p:nvSpPr>
          <p:cNvPr id="3" name="Tijdelijke aanduiding voor inhoud 2">
            <a:extLst>
              <a:ext uri="{FF2B5EF4-FFF2-40B4-BE49-F238E27FC236}">
                <a16:creationId xmlns:a16="http://schemas.microsoft.com/office/drawing/2014/main" id="{2D7E5F54-76DF-DB07-34F4-C77967809EA1}"/>
              </a:ext>
            </a:extLst>
          </p:cNvPr>
          <p:cNvSpPr>
            <a:spLocks noGrp="1"/>
          </p:cNvSpPr>
          <p:nvPr>
            <p:ph idx="1"/>
          </p:nvPr>
        </p:nvSpPr>
        <p:spPr/>
        <p:txBody>
          <a:bodyPr/>
          <a:lstStyle/>
          <a:p>
            <a:r>
              <a:rPr lang="nl-NL" sz="2800" dirty="0"/>
              <a:t>In zomer en najaar 2023 al over kosten gesproken met stakeholders</a:t>
            </a:r>
          </a:p>
          <a:p>
            <a:r>
              <a:rPr lang="nl-NL" sz="2800" dirty="0"/>
              <a:t>December en januari eigen analyse gemeenten en gericht aanbieders en andere stakeholders</a:t>
            </a:r>
          </a:p>
          <a:p>
            <a:r>
              <a:rPr lang="nl-NL" sz="2800" dirty="0"/>
              <a:t>Nu toetsen en verrijken door gesprek met stakeholders</a:t>
            </a:r>
          </a:p>
          <a:p>
            <a:r>
              <a:rPr lang="nl-NL" sz="2800" dirty="0"/>
              <a:t>Maart/april: bestuurlijke keuzes</a:t>
            </a:r>
          </a:p>
          <a:p>
            <a:r>
              <a:rPr lang="nl-NL" dirty="0"/>
              <a:t>Daarna: uitvoering</a:t>
            </a:r>
            <a:endParaRPr lang="nl-NL" sz="2800" dirty="0"/>
          </a:p>
          <a:p>
            <a:endParaRPr lang="nl-NL" dirty="0"/>
          </a:p>
        </p:txBody>
      </p:sp>
      <p:sp>
        <p:nvSpPr>
          <p:cNvPr id="4" name="Tijdelijke aanduiding voor dianummer 3">
            <a:extLst>
              <a:ext uri="{FF2B5EF4-FFF2-40B4-BE49-F238E27FC236}">
                <a16:creationId xmlns:a16="http://schemas.microsoft.com/office/drawing/2014/main" id="{8C39E479-C9B3-32CF-2A03-607EEFD2C88F}"/>
              </a:ext>
            </a:extLst>
          </p:cNvPr>
          <p:cNvSpPr>
            <a:spLocks noGrp="1"/>
          </p:cNvSpPr>
          <p:nvPr>
            <p:ph type="sldNum" sz="quarter" idx="12"/>
          </p:nvPr>
        </p:nvSpPr>
        <p:spPr/>
        <p:txBody>
          <a:bodyPr/>
          <a:lstStyle/>
          <a:p>
            <a:fld id="{C772CA1C-7D7F-B844-9FC0-1D1D26160D60}" type="slidenum">
              <a:rPr lang="nl-NL" smtClean="0"/>
              <a:pPr/>
              <a:t>7</a:t>
            </a:fld>
            <a:endParaRPr lang="nl-NL" dirty="0"/>
          </a:p>
        </p:txBody>
      </p:sp>
    </p:spTree>
    <p:extLst>
      <p:ext uri="{BB962C8B-B14F-4D97-AF65-F5344CB8AC3E}">
        <p14:creationId xmlns:p14="http://schemas.microsoft.com/office/powerpoint/2010/main" val="27155595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9BC94F-7D79-D246-BFDF-70FBC15FE75C}"/>
              </a:ext>
            </a:extLst>
          </p:cNvPr>
          <p:cNvSpPr>
            <a:spLocks noGrp="1"/>
          </p:cNvSpPr>
          <p:nvPr>
            <p:ph type="title"/>
          </p:nvPr>
        </p:nvSpPr>
        <p:spPr/>
        <p:txBody>
          <a:bodyPr/>
          <a:lstStyle/>
          <a:p>
            <a:r>
              <a:rPr lang="nl-NL" dirty="0"/>
              <a:t>Plenaire deel van de middag</a:t>
            </a:r>
            <a:br>
              <a:rPr lang="nl-NL" dirty="0"/>
            </a:br>
            <a:r>
              <a:rPr lang="nl-NL" dirty="0"/>
              <a:t>Géén afronding, maar start</a:t>
            </a:r>
          </a:p>
        </p:txBody>
      </p:sp>
      <p:sp>
        <p:nvSpPr>
          <p:cNvPr id="3" name="Tijdelijke aanduiding voor inhoud 2">
            <a:extLst>
              <a:ext uri="{FF2B5EF4-FFF2-40B4-BE49-F238E27FC236}">
                <a16:creationId xmlns:a16="http://schemas.microsoft.com/office/drawing/2014/main" id="{6302C8B4-05BB-2D49-87F9-BB39C814B5A8}"/>
              </a:ext>
            </a:extLst>
          </p:cNvPr>
          <p:cNvSpPr>
            <a:spLocks noGrp="1"/>
          </p:cNvSpPr>
          <p:nvPr>
            <p:ph idx="1"/>
          </p:nvPr>
        </p:nvSpPr>
        <p:spPr/>
        <p:txBody>
          <a:bodyPr/>
          <a:lstStyle/>
          <a:p>
            <a:r>
              <a:rPr lang="nl-NL" dirty="0"/>
              <a:t>De brede blik: verbinding opgaven kostenbeheersing – hervormingsagenda</a:t>
            </a:r>
          </a:p>
          <a:p>
            <a:r>
              <a:rPr lang="nl-NL" dirty="0"/>
              <a:t>Regionale opgave / lokale scherpte</a:t>
            </a:r>
          </a:p>
          <a:p>
            <a:pPr lvl="1"/>
            <a:r>
              <a:rPr lang="nl-NL" dirty="0"/>
              <a:t>Startfoto regio</a:t>
            </a:r>
          </a:p>
          <a:p>
            <a:pPr lvl="1"/>
            <a:r>
              <a:rPr lang="nl-NL" dirty="0"/>
              <a:t>Startfoto’s gemeenten</a:t>
            </a:r>
          </a:p>
          <a:p>
            <a:r>
              <a:rPr lang="nl-NL" dirty="0"/>
              <a:t>Op weg naar werkagenda</a:t>
            </a:r>
          </a:p>
          <a:p>
            <a:pPr lvl="1"/>
            <a:r>
              <a:rPr lang="nl-NL" dirty="0"/>
              <a:t>NB gezamenlijke opgave, dus </a:t>
            </a:r>
            <a:r>
              <a:rPr lang="nl-NL" dirty="0">
                <a:sym typeface="Wingdings" panose="05000000000000000000" pitchFamily="2" charset="2"/>
              </a:rPr>
              <a:t>  </a:t>
            </a:r>
            <a:endParaRPr lang="nl-NL" dirty="0"/>
          </a:p>
          <a:p>
            <a:pPr lvl="1"/>
            <a:endParaRPr lang="nl-NL" dirty="0"/>
          </a:p>
        </p:txBody>
      </p:sp>
      <p:sp>
        <p:nvSpPr>
          <p:cNvPr id="4" name="Tijdelijke aanduiding voor dianummer 3">
            <a:extLst>
              <a:ext uri="{FF2B5EF4-FFF2-40B4-BE49-F238E27FC236}">
                <a16:creationId xmlns:a16="http://schemas.microsoft.com/office/drawing/2014/main" id="{7FF897E2-7393-6843-8868-66B6D51F5464}"/>
              </a:ext>
            </a:extLst>
          </p:cNvPr>
          <p:cNvSpPr>
            <a:spLocks noGrp="1"/>
          </p:cNvSpPr>
          <p:nvPr>
            <p:ph type="sldNum" sz="quarter" idx="12"/>
          </p:nvPr>
        </p:nvSpPr>
        <p:spPr/>
        <p:txBody>
          <a:bodyPr/>
          <a:lstStyle/>
          <a:p>
            <a:fld id="{C772CA1C-7D7F-B844-9FC0-1D1D26160D60}" type="slidenum">
              <a:rPr lang="nl-NL" smtClean="0"/>
              <a:pPr/>
              <a:t>8</a:t>
            </a:fld>
            <a:endParaRPr lang="nl-NL" dirty="0"/>
          </a:p>
        </p:txBody>
      </p:sp>
      <p:sp>
        <p:nvSpPr>
          <p:cNvPr id="6" name="Tekstvak 5">
            <a:extLst>
              <a:ext uri="{FF2B5EF4-FFF2-40B4-BE49-F238E27FC236}">
                <a16:creationId xmlns:a16="http://schemas.microsoft.com/office/drawing/2014/main" id="{DDFCEB9D-42DE-42CB-82C9-8DD02388DF5D}"/>
              </a:ext>
            </a:extLst>
          </p:cNvPr>
          <p:cNvSpPr txBox="1"/>
          <p:nvPr/>
        </p:nvSpPr>
        <p:spPr>
          <a:xfrm>
            <a:off x="719254" y="447701"/>
            <a:ext cx="7392724" cy="246221"/>
          </a:xfrm>
          <a:prstGeom prst="rect">
            <a:avLst/>
          </a:prstGeom>
          <a:noFill/>
        </p:spPr>
        <p:txBody>
          <a:bodyPr wrap="square" lIns="0" tIns="0" rIns="0" bIns="0" rtlCol="0">
            <a:spAutoFit/>
          </a:bodyPr>
          <a:lstStyle/>
          <a:p>
            <a:r>
              <a:rPr lang="nl-NL" sz="1600" dirty="0">
                <a:solidFill>
                  <a:schemeClr val="accent1"/>
                </a:solidFill>
              </a:rPr>
              <a:t>Ontwikkeltafel 29 februari 2024</a:t>
            </a:r>
          </a:p>
        </p:txBody>
      </p:sp>
      <p:pic>
        <p:nvPicPr>
          <p:cNvPr id="10" name="Tijdelijke aanduiding voor afbeelding 9" descr="Afbeelding met tekst, vlinder, Motten en vlinders, Lettertype&#10;&#10;Automatisch gegenereerde beschrijving">
            <a:extLst>
              <a:ext uri="{FF2B5EF4-FFF2-40B4-BE49-F238E27FC236}">
                <a16:creationId xmlns:a16="http://schemas.microsoft.com/office/drawing/2014/main" id="{36E4FF7F-2A45-B719-B738-A533AB44E52C}"/>
              </a:ext>
            </a:extLst>
          </p:cNvPr>
          <p:cNvPicPr>
            <a:picLocks noGrp="1" noChangeAspect="1"/>
          </p:cNvPicPr>
          <p:nvPr>
            <p:ph type="pic" idx="13"/>
          </p:nvPr>
        </p:nvPicPr>
        <p:blipFill>
          <a:blip r:embed="rId2"/>
          <a:srcRect l="7470" r="7470"/>
          <a:stretch>
            <a:fillRect/>
          </a:stretch>
        </p:blipFill>
        <p:spPr>
          <a:xfrm>
            <a:off x="7485963" y="1260000"/>
            <a:ext cx="4302000" cy="5058000"/>
          </a:xfrm>
        </p:spPr>
      </p:pic>
    </p:spTree>
    <p:extLst>
      <p:ext uri="{BB962C8B-B14F-4D97-AF65-F5344CB8AC3E}">
        <p14:creationId xmlns:p14="http://schemas.microsoft.com/office/powerpoint/2010/main" val="512183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970167-D53A-C94A-8207-EFBA77FAEA17}"/>
              </a:ext>
            </a:extLst>
          </p:cNvPr>
          <p:cNvSpPr>
            <a:spLocks noGrp="1"/>
          </p:cNvSpPr>
          <p:nvPr>
            <p:ph type="title"/>
          </p:nvPr>
        </p:nvSpPr>
        <p:spPr/>
        <p:txBody>
          <a:bodyPr/>
          <a:lstStyle/>
          <a:p>
            <a:r>
              <a:rPr lang="nl-NL" dirty="0"/>
              <a:t>Maar nu eerst: plenair</a:t>
            </a:r>
            <a:br>
              <a:rPr lang="nl-NL" dirty="0"/>
            </a:br>
            <a:endParaRPr lang="nl-NL" dirty="0"/>
          </a:p>
        </p:txBody>
      </p:sp>
      <p:sp>
        <p:nvSpPr>
          <p:cNvPr id="3" name="Tijdelijke aanduiding voor inhoud 2">
            <a:extLst>
              <a:ext uri="{FF2B5EF4-FFF2-40B4-BE49-F238E27FC236}">
                <a16:creationId xmlns:a16="http://schemas.microsoft.com/office/drawing/2014/main" id="{80E62BDE-FAD6-9049-A61C-FDDAEE1AC6FC}"/>
              </a:ext>
            </a:extLst>
          </p:cNvPr>
          <p:cNvSpPr>
            <a:spLocks noGrp="1"/>
          </p:cNvSpPr>
          <p:nvPr>
            <p:ph idx="1"/>
          </p:nvPr>
        </p:nvSpPr>
        <p:spPr/>
        <p:txBody>
          <a:bodyPr/>
          <a:lstStyle/>
          <a:p>
            <a:r>
              <a:rPr lang="nl-NL" dirty="0"/>
              <a:t>Vanuit brede blik,</a:t>
            </a:r>
          </a:p>
          <a:p>
            <a:r>
              <a:rPr lang="nl-NL" dirty="0"/>
              <a:t>De hervormingsagenda centraal</a:t>
            </a:r>
          </a:p>
          <a:p>
            <a:r>
              <a:rPr lang="nl-NL" dirty="0"/>
              <a:t>Het woord aan: </a:t>
            </a:r>
          </a:p>
          <a:p>
            <a:pPr marL="0" indent="0">
              <a:buNone/>
            </a:pPr>
            <a:r>
              <a:rPr lang="nl-NL" dirty="0"/>
              <a:t>   </a:t>
            </a:r>
            <a:r>
              <a:rPr lang="nl-NL" dirty="0" err="1"/>
              <a:t>prof.dr</a:t>
            </a:r>
            <a:r>
              <a:rPr lang="nl-NL" dirty="0"/>
              <a:t>. Peer van der Helm</a:t>
            </a:r>
          </a:p>
          <a:p>
            <a:endParaRPr lang="nl-NL" dirty="0"/>
          </a:p>
        </p:txBody>
      </p:sp>
      <p:sp>
        <p:nvSpPr>
          <p:cNvPr id="4" name="Tijdelijke aanduiding voor dianummer 3">
            <a:extLst>
              <a:ext uri="{FF2B5EF4-FFF2-40B4-BE49-F238E27FC236}">
                <a16:creationId xmlns:a16="http://schemas.microsoft.com/office/drawing/2014/main" id="{D74AEABA-CB0E-B641-A32F-8935EE1F6DC6}"/>
              </a:ext>
            </a:extLst>
          </p:cNvPr>
          <p:cNvSpPr>
            <a:spLocks noGrp="1"/>
          </p:cNvSpPr>
          <p:nvPr>
            <p:ph type="sldNum" sz="quarter" idx="12"/>
          </p:nvPr>
        </p:nvSpPr>
        <p:spPr/>
        <p:txBody>
          <a:bodyPr/>
          <a:lstStyle/>
          <a:p>
            <a:fld id="{C772CA1C-7D7F-B844-9FC0-1D1D26160D60}" type="slidenum">
              <a:rPr lang="nl-NL" smtClean="0"/>
              <a:pPr/>
              <a:t>9</a:t>
            </a:fld>
            <a:endParaRPr lang="nl-NL" dirty="0"/>
          </a:p>
        </p:txBody>
      </p:sp>
      <p:sp>
        <p:nvSpPr>
          <p:cNvPr id="6" name="Tekstvak 5">
            <a:extLst>
              <a:ext uri="{FF2B5EF4-FFF2-40B4-BE49-F238E27FC236}">
                <a16:creationId xmlns:a16="http://schemas.microsoft.com/office/drawing/2014/main" id="{A57F9414-2FAE-49F7-9A15-5AC09B265BD0}"/>
              </a:ext>
            </a:extLst>
          </p:cNvPr>
          <p:cNvSpPr txBox="1"/>
          <p:nvPr/>
        </p:nvSpPr>
        <p:spPr>
          <a:xfrm>
            <a:off x="719254" y="447701"/>
            <a:ext cx="7392724" cy="246221"/>
          </a:xfrm>
          <a:prstGeom prst="rect">
            <a:avLst/>
          </a:prstGeom>
          <a:noFill/>
        </p:spPr>
        <p:txBody>
          <a:bodyPr wrap="square" lIns="0" tIns="0" rIns="0" bIns="0" rtlCol="0">
            <a:spAutoFit/>
          </a:bodyPr>
          <a:lstStyle/>
          <a:p>
            <a:r>
              <a:rPr lang="nl-NL" sz="1600" dirty="0">
                <a:solidFill>
                  <a:schemeClr val="accent1"/>
                </a:solidFill>
              </a:rPr>
              <a:t>Ontwikkeltafel 29 februari 2024</a:t>
            </a:r>
          </a:p>
        </p:txBody>
      </p:sp>
      <p:pic>
        <p:nvPicPr>
          <p:cNvPr id="12" name="Tijdelijke aanduiding voor afbeelding 11" descr="Afbeelding met Menselijk gezicht, persoon, kleding, Kin&#10;&#10;Automatisch gegenereerde beschrijving">
            <a:extLst>
              <a:ext uri="{FF2B5EF4-FFF2-40B4-BE49-F238E27FC236}">
                <a16:creationId xmlns:a16="http://schemas.microsoft.com/office/drawing/2014/main" id="{DF590F26-0062-D1B4-7574-ACB83E121C4D}"/>
              </a:ext>
            </a:extLst>
          </p:cNvPr>
          <p:cNvPicPr>
            <a:picLocks noGrp="1" noChangeAspect="1"/>
          </p:cNvPicPr>
          <p:nvPr>
            <p:ph type="pic" idx="13"/>
          </p:nvPr>
        </p:nvPicPr>
        <p:blipFill>
          <a:blip r:embed="rId2"/>
          <a:srcRect t="16758" b="16758"/>
          <a:stretch>
            <a:fillRect/>
          </a:stretch>
        </p:blipFill>
        <p:spPr/>
      </p:pic>
    </p:spTree>
    <p:extLst>
      <p:ext uri="{BB962C8B-B14F-4D97-AF65-F5344CB8AC3E}">
        <p14:creationId xmlns:p14="http://schemas.microsoft.com/office/powerpoint/2010/main" val="2252908850"/>
      </p:ext>
    </p:extLst>
  </p:cSld>
  <p:clrMapOvr>
    <a:masterClrMapping/>
  </p:clrMapOvr>
</p:sld>
</file>

<file path=ppt/theme/theme1.xml><?xml version="1.0" encoding="utf-8"?>
<a:theme xmlns:a="http://schemas.openxmlformats.org/drawingml/2006/main" name="Kantoorthema">
  <a:themeElements>
    <a:clrScheme name="SUIKER">
      <a:dk1>
        <a:srgbClr val="000000"/>
      </a:dk1>
      <a:lt1>
        <a:srgbClr val="FFFFFF"/>
      </a:lt1>
      <a:dk2>
        <a:srgbClr val="000000"/>
      </a:dk2>
      <a:lt2>
        <a:srgbClr val="FF7900"/>
      </a:lt2>
      <a:accent1>
        <a:srgbClr val="3F336E"/>
      </a:accent1>
      <a:accent2>
        <a:srgbClr val="329678"/>
      </a:accent2>
      <a:accent3>
        <a:srgbClr val="ECECEC"/>
      </a:accent3>
      <a:accent4>
        <a:srgbClr val="00C8E1"/>
      </a:accent4>
      <a:accent5>
        <a:srgbClr val="FF4B64"/>
      </a:accent5>
      <a:accent6>
        <a:srgbClr val="9455A1"/>
      </a:accent6>
      <a:hlink>
        <a:srgbClr val="0000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L Wit thema">
  <a:themeElements>
    <a:clrScheme name="Hogeschool Leiden Donkergroen Kleur">
      <a:dk1>
        <a:srgbClr val="000000"/>
      </a:dk1>
      <a:lt1>
        <a:srgbClr val="FFFFFF"/>
      </a:lt1>
      <a:dk2>
        <a:srgbClr val="008573"/>
      </a:dk2>
      <a:lt2>
        <a:srgbClr val="DEDCCE"/>
      </a:lt2>
      <a:accent1>
        <a:srgbClr val="004D46"/>
      </a:accent1>
      <a:accent2>
        <a:srgbClr val="280F4B"/>
      </a:accent2>
      <a:accent3>
        <a:srgbClr val="B52B2B"/>
      </a:accent3>
      <a:accent4>
        <a:srgbClr val="5445A3"/>
      </a:accent4>
      <a:accent5>
        <a:srgbClr val="004AF7"/>
      </a:accent5>
      <a:accent6>
        <a:srgbClr val="FFEB73"/>
      </a:accent6>
      <a:hlink>
        <a:srgbClr val="5445A3"/>
      </a:hlink>
      <a:folHlink>
        <a:srgbClr val="5445A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dirty="0" err="1" smtClean="0"/>
        </a:defPPr>
      </a:lstStyle>
    </a:txDef>
  </a:objectDefaults>
  <a:extraClrSchemeLst/>
  <a:custClrLst>
    <a:custClr name="HS Leiden Groen Donker">
      <a:srgbClr val="004D46"/>
    </a:custClr>
    <a:custClr name="HS Leiden Groen Middel">
      <a:srgbClr val="008573"/>
    </a:custClr>
    <a:custClr name="HS Leiden Groen Licht">
      <a:srgbClr val="C9F0E6"/>
    </a:custClr>
    <a:custClr name="HS Leiden Paars Donker">
      <a:srgbClr val="280F4B"/>
    </a:custClr>
    <a:custClr name="RHS Leiden Paars">
      <a:srgbClr val="5445A3"/>
    </a:custClr>
    <a:custClr name="HS Leiden Paars Licht">
      <a:srgbClr val="E2D4FF"/>
    </a:custClr>
    <a:custClr name="HS Leiden Rood">
      <a:srgbClr val="B52B2B"/>
    </a:custClr>
    <a:custClr name="HS Leiden Roze">
      <a:srgbClr val="FFD2D1"/>
    </a:custClr>
    <a:custClr name="HS Leiden Geel">
      <a:srgbClr val="FFEB73"/>
    </a:custClr>
    <a:custClr name="HS Leiden Wit">
      <a:srgbClr val="FFFFFF"/>
    </a:custClr>
    <a:custClr name="HS Leiden Blauw">
      <a:srgbClr val="004AF7"/>
    </a:custClr>
    <a:custClr name="HS Leiden Zand">
      <a:srgbClr val="DEDCCE"/>
    </a:custClr>
  </a:custClrLst>
  <a:extLst>
    <a:ext uri="{05A4C25C-085E-4340-85A3-A5531E510DB2}">
      <thm15:themeFamily xmlns:thm15="http://schemas.microsoft.com/office/thememl/2012/main" name="HL Corporate_v1" id="{E40633B6-536B-BB42-8E3E-E4AA070E433A}" vid="{9CAE61C2-E2B1-764A-B1AE-8C263A8A5DA2}"/>
    </a:ext>
  </a:extLst>
</a:theme>
</file>

<file path=ppt/theme/theme3.xml><?xml version="1.0" encoding="utf-8"?>
<a:theme xmlns:a="http://schemas.openxmlformats.org/drawingml/2006/main" name="HL Donkergroen thema">
  <a:themeElements>
    <a:clrScheme name="Hogeschool Leiden Donkergroen Kleur">
      <a:dk1>
        <a:srgbClr val="000000"/>
      </a:dk1>
      <a:lt1>
        <a:srgbClr val="FFFFFF"/>
      </a:lt1>
      <a:dk2>
        <a:srgbClr val="008573"/>
      </a:dk2>
      <a:lt2>
        <a:srgbClr val="DEDCCE"/>
      </a:lt2>
      <a:accent1>
        <a:srgbClr val="004D46"/>
      </a:accent1>
      <a:accent2>
        <a:srgbClr val="280F4B"/>
      </a:accent2>
      <a:accent3>
        <a:srgbClr val="B52B2B"/>
      </a:accent3>
      <a:accent4>
        <a:srgbClr val="5445A3"/>
      </a:accent4>
      <a:accent5>
        <a:srgbClr val="004AF7"/>
      </a:accent5>
      <a:accent6>
        <a:srgbClr val="FFEB73"/>
      </a:accent6>
      <a:hlink>
        <a:srgbClr val="5445A3"/>
      </a:hlink>
      <a:folHlink>
        <a:srgbClr val="5445A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dirty="0" err="1" smtClean="0"/>
        </a:defPPr>
      </a:lstStyle>
    </a:txDef>
  </a:objectDefaults>
  <a:extraClrSchemeLst/>
  <a:custClrLst>
    <a:custClr name="HS Leiden Groen Donker">
      <a:srgbClr val="004D46"/>
    </a:custClr>
    <a:custClr name="HS Leiden Groen Middel">
      <a:srgbClr val="008573"/>
    </a:custClr>
    <a:custClr name="HS Leiden Groen Licht">
      <a:srgbClr val="C9F0E6"/>
    </a:custClr>
    <a:custClr name="HS Leiden Paars Donker">
      <a:srgbClr val="280F4B"/>
    </a:custClr>
    <a:custClr name="RHS Leiden Paars">
      <a:srgbClr val="5445A3"/>
    </a:custClr>
    <a:custClr name="HS Leiden Paars Licht">
      <a:srgbClr val="E2D4FF"/>
    </a:custClr>
    <a:custClr name="HS Leiden Rood">
      <a:srgbClr val="B52B2B"/>
    </a:custClr>
    <a:custClr name="HS Leiden Roze">
      <a:srgbClr val="FFD2D1"/>
    </a:custClr>
    <a:custClr name="HS Leiden Geel">
      <a:srgbClr val="FFEB73"/>
    </a:custClr>
    <a:custClr name="HS Leiden Wit">
      <a:srgbClr val="FFFFFF"/>
    </a:custClr>
    <a:custClr name="HS Leiden Blauw">
      <a:srgbClr val="004AF7"/>
    </a:custClr>
    <a:custClr name="HS Leiden Zand">
      <a:srgbClr val="DEDCCE"/>
    </a:custClr>
  </a:custClrLst>
  <a:extLst>
    <a:ext uri="{05A4C25C-085E-4340-85A3-A5531E510DB2}">
      <thm15:themeFamily xmlns:thm15="http://schemas.microsoft.com/office/thememl/2012/main" name="HL Corporate_v1" id="{E40633B6-536B-BB42-8E3E-E4AA070E433A}" vid="{4E371504-21B1-6848-8AF2-CB23222574E2}"/>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CAB5AD7F3AEC242A38DEF0E5355401C" ma:contentTypeVersion="6" ma:contentTypeDescription="Een nieuw document maken." ma:contentTypeScope="" ma:versionID="6fb4f8e8b9f1ca0c69feff58659c8945">
  <xsd:schema xmlns:xsd="http://www.w3.org/2001/XMLSchema" xmlns:xs="http://www.w3.org/2001/XMLSchema" xmlns:p="http://schemas.microsoft.com/office/2006/metadata/properties" xmlns:ns2="d43fdfba-5d15-48c1-86c2-43a4f5333eea" xmlns:ns3="53fd44dd-c451-46c6-875c-a01ff5ca00d9" targetNamespace="http://schemas.microsoft.com/office/2006/metadata/properties" ma:root="true" ma:fieldsID="1ff916a07cfd02a19aa899024be37cff" ns2:_="" ns3:_="">
    <xsd:import namespace="d43fdfba-5d15-48c1-86c2-43a4f5333eea"/>
    <xsd:import namespace="53fd44dd-c451-46c6-875c-a01ff5ca00d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3fdfba-5d15-48c1-86c2-43a4f5333e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fd44dd-c451-46c6-875c-a01ff5ca00d9" elementFormDefault="qualified">
    <xsd:import namespace="http://schemas.microsoft.com/office/2006/documentManagement/types"/>
    <xsd:import namespace="http://schemas.microsoft.com/office/infopath/2007/PartnerControls"/>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9C64FF3-87B6-49C0-9DC2-DF2374DC58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3fdfba-5d15-48c1-86c2-43a4f5333eea"/>
    <ds:schemaRef ds:uri="53fd44dd-c451-46c6-875c-a01ff5ca00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BB2CC39-0BA5-4D88-94E3-3CBF064134F5}">
  <ds:schemaRefs>
    <ds:schemaRef ds:uri="http://schemas.microsoft.com/sharepoint/v3/contenttype/forms"/>
  </ds:schemaRefs>
</ds:datastoreItem>
</file>

<file path=customXml/itemProps3.xml><?xml version="1.0" encoding="utf-8"?>
<ds:datastoreItem xmlns:ds="http://schemas.openxmlformats.org/officeDocument/2006/customXml" ds:itemID="{63B4FCB8-AEFE-4578-BAAB-6B9CF3551FDE}">
  <ds:schemaRefs>
    <ds:schemaRef ds:uri="4da0dec7-4f81-41f9-98a1-bc7141f4a7f9"/>
    <ds:schemaRef ds:uri="http://schemas.microsoft.com/office/2006/documentManagement/types"/>
    <ds:schemaRef ds:uri="http://purl.org/dc/elements/1.1/"/>
    <ds:schemaRef ds:uri="http://schemas.microsoft.com/office/2006/metadata/properties"/>
    <ds:schemaRef ds:uri="802bfe2a-36cf-4fe3-96b4-97168f39e4fa"/>
    <ds:schemaRef ds:uri="http://purl.org/dc/terms/"/>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3499</Words>
  <Application>Microsoft Office PowerPoint</Application>
  <PresentationFormat>Breedbeeld</PresentationFormat>
  <Paragraphs>287</Paragraphs>
  <Slides>39</Slides>
  <Notes>2</Notes>
  <HiddenSlides>0</HiddenSlides>
  <MMClips>0</MMClips>
  <ScaleCrop>false</ScaleCrop>
  <HeadingPairs>
    <vt:vector size="6" baseType="variant">
      <vt:variant>
        <vt:lpstr>Gebruikte lettertypen</vt:lpstr>
      </vt:variant>
      <vt:variant>
        <vt:i4>5</vt:i4>
      </vt:variant>
      <vt:variant>
        <vt:lpstr>Thema</vt:lpstr>
      </vt:variant>
      <vt:variant>
        <vt:i4>3</vt:i4>
      </vt:variant>
      <vt:variant>
        <vt:lpstr>Diatitels</vt:lpstr>
      </vt:variant>
      <vt:variant>
        <vt:i4>39</vt:i4>
      </vt:variant>
    </vt:vector>
  </HeadingPairs>
  <TitlesOfParts>
    <vt:vector size="47" baseType="lpstr">
      <vt:lpstr>Arial</vt:lpstr>
      <vt:lpstr>Calibri</vt:lpstr>
      <vt:lpstr>Calibri Light</vt:lpstr>
      <vt:lpstr>Verdana</vt:lpstr>
      <vt:lpstr>Wingdings</vt:lpstr>
      <vt:lpstr>Kantoorthema</vt:lpstr>
      <vt:lpstr>HL Wit thema</vt:lpstr>
      <vt:lpstr>HL Donkergroen thema</vt:lpstr>
      <vt:lpstr>    Welkom Ontwikkeltafel   29 februari 2024</vt:lpstr>
      <vt:lpstr>Agenda</vt:lpstr>
      <vt:lpstr>6 thema’s</vt:lpstr>
      <vt:lpstr>Aanpak Kostenbeheersing: waarom?</vt:lpstr>
      <vt:lpstr> </vt:lpstr>
      <vt:lpstr>Samenhang belangrijk</vt:lpstr>
      <vt:lpstr>Aanpak Kostenbeheersing: gemeenten samen met stakeholders in de regio</vt:lpstr>
      <vt:lpstr>Plenaire deel van de middag Géén afronding, maar start</vt:lpstr>
      <vt:lpstr>Maar nu eerst: plenair </vt:lpstr>
      <vt:lpstr>Inclusief opvoeden en  opgroeien</vt:lpstr>
      <vt:lpstr>Naar een nieuw model van jeugdzorg</vt:lpstr>
      <vt:lpstr>Oorzaken problemen: gebrek aan zelfregulatie meestal door trauma</vt:lpstr>
      <vt:lpstr>PowerPoint-presentatie</vt:lpstr>
      <vt:lpstr>De hervormingsagenda probleem 1</vt:lpstr>
      <vt:lpstr>Probleem 2: ernstige psychiatrische en gedrags problematiek</vt:lpstr>
      <vt:lpstr>Probleem 3</vt:lpstr>
      <vt:lpstr>PowerPoint-presentatie</vt:lpstr>
      <vt:lpstr>PowerPoint-presentatie</vt:lpstr>
      <vt:lpstr>Bronnen van kennis</vt:lpstr>
      <vt:lpstr>Wetenschappelijke kennis en het medisch model</vt:lpstr>
      <vt:lpstr>Andere bronnen van wetenschappelijke kennis dan alleen medisch (het ziektemodel)</vt:lpstr>
      <vt:lpstr>Praktijkonderzoek, een pilot, welke kennis wordt gebruikt?</vt:lpstr>
      <vt:lpstr>In elke mate is er sprake van gezamenlijke besluitvorming?</vt:lpstr>
      <vt:lpstr>De dossiers gesloten behandeling ( 1 jongen 8 meisjes &lt; 18 jaar bij aanvang problemen, (12-17 jaar) gemiddelde duur behandeling tot nu toe 7 jaar) kosten?</vt:lpstr>
      <vt:lpstr>Pilot onderzoek</vt:lpstr>
      <vt:lpstr>Conclusie: het eigen professioneel oordeel is leidend en leidt soms tot kokerzien en onprofessioneel gedrag</vt:lpstr>
      <vt:lpstr>Conclusie vervolg</vt:lpstr>
      <vt:lpstr>Nog meer problemen om op te lossen</vt:lpstr>
      <vt:lpstr>RSJ december 2022:</vt:lpstr>
      <vt:lpstr>En verder</vt:lpstr>
      <vt:lpstr>Welke geestelijke gezondheidsinterventies van Cocrane waren wel effectief (van der Helm, 2022)?</vt:lpstr>
      <vt:lpstr>Hebben we meer pillen nodig?</vt:lpstr>
      <vt:lpstr>Maar in de Jeugdzorg</vt:lpstr>
      <vt:lpstr>Ander model: Collaborative Care (Jo Hermanns: wrap around care)</vt:lpstr>
      <vt:lpstr>Lichtpuntjes voor de toekomst:</vt:lpstr>
      <vt:lpstr>PowerPoint-presentatie</vt:lpstr>
      <vt:lpstr>Naar de zalen</vt:lpstr>
      <vt:lpstr>Dank voor je deelname!  Graag tot ziens op de  fysieke Ontwikkeltafel van 21 maart  digitale leeromgeving www.jeugdhulphaaglanden.nl</vt:lpstr>
      <vt:lpstr> PAUZE   10:30 UUR WELKOM  OP DE DEELTAFELS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lex@lexenzo.nl</dc:creator>
  <cp:lastModifiedBy>yvonne van westering</cp:lastModifiedBy>
  <cp:revision>30</cp:revision>
  <dcterms:created xsi:type="dcterms:W3CDTF">2020-07-07T15:02:35Z</dcterms:created>
  <dcterms:modified xsi:type="dcterms:W3CDTF">2024-03-14T16:57:41Z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0x0101007CAB5AD7F3AEC242A38DEF0E5355401C</vt:lpwstr>
  </property>
</Properties>
</file>